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02" r:id="rId2"/>
  </p:sldMasterIdLst>
  <p:notesMasterIdLst>
    <p:notesMasterId r:id="rId14"/>
  </p:notesMasterIdLst>
  <p:sldIdLst>
    <p:sldId id="279" r:id="rId3"/>
    <p:sldId id="324" r:id="rId4"/>
    <p:sldId id="322" r:id="rId5"/>
    <p:sldId id="323" r:id="rId6"/>
    <p:sldId id="300" r:id="rId7"/>
    <p:sldId id="301" r:id="rId8"/>
    <p:sldId id="302" r:id="rId9"/>
    <p:sldId id="311" r:id="rId10"/>
    <p:sldId id="313" r:id="rId11"/>
    <p:sldId id="303" r:id="rId12"/>
    <p:sldId id="280"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ACF"/>
    <a:srgbClr val="FFFFFF"/>
    <a:srgbClr val="BE3246"/>
    <a:srgbClr val="D25532"/>
    <a:srgbClr val="142D55"/>
    <a:srgbClr val="355550"/>
    <a:srgbClr val="F5B4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35" autoAdjust="0"/>
    <p:restoredTop sz="94660"/>
  </p:normalViewPr>
  <p:slideViewPr>
    <p:cSldViewPr snapToGrid="0" showGuides="1">
      <p:cViewPr varScale="1">
        <p:scale>
          <a:sx n="94" d="100"/>
          <a:sy n="94" d="100"/>
        </p:scale>
        <p:origin x="82" y="18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1FEAF-244B-4E85-9983-4B7EF31AA37A}" type="datetimeFigureOut">
              <a:rPr lang="fi-FI" smtClean="0"/>
              <a:t>29.03.2022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1131B-2866-4FFE-B209-00BAE19CC356}" type="slidenum">
              <a:rPr lang="fi-FI" smtClean="0"/>
              <a:t>‹#›</a:t>
            </a:fld>
            <a:endParaRPr lang="fi-FI"/>
          </a:p>
        </p:txBody>
      </p:sp>
    </p:spTree>
    <p:extLst>
      <p:ext uri="{BB962C8B-B14F-4D97-AF65-F5344CB8AC3E}">
        <p14:creationId xmlns:p14="http://schemas.microsoft.com/office/powerpoint/2010/main" val="368097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n kuvan paikkamerkki 1"/>
          <p:cNvSpPr>
            <a:spLocks noGrp="1" noRot="1" noChangeAspect="1" noTextEdit="1"/>
          </p:cNvSpPr>
          <p:nvPr>
            <p:ph type="sldImg"/>
          </p:nvPr>
        </p:nvSpPr>
        <p:spPr>
          <a:xfrm>
            <a:off x="685800" y="1143000"/>
            <a:ext cx="5486400" cy="3086100"/>
          </a:xfrm>
          <a:ln/>
        </p:spPr>
      </p:sp>
      <p:sp>
        <p:nvSpPr>
          <p:cNvPr id="16387" name="Huomautusten paikkamerkki 2"/>
          <p:cNvSpPr>
            <a:spLocks noGrp="1"/>
          </p:cNvSpPr>
          <p:nvPr>
            <p:ph type="body" idx="1"/>
          </p:nvPr>
        </p:nvSpPr>
        <p:spPr>
          <a:noFill/>
        </p:spPr>
        <p:txBody>
          <a:bodyPr/>
          <a:lstStyle/>
          <a:p>
            <a:endParaRPr lang="fi-FI" altLang="fi-FI"/>
          </a:p>
        </p:txBody>
      </p:sp>
      <p:sp>
        <p:nvSpPr>
          <p:cNvPr id="16388" name="Dian numeron paikkamerkki 3"/>
          <p:cNvSpPr>
            <a:spLocks noGrp="1"/>
          </p:cNvSpPr>
          <p:nvPr>
            <p:ph type="sldNum" sz="quarter" idx="5"/>
          </p:nvPr>
        </p:nvSpPr>
        <p:spPr>
          <a:noFill/>
        </p:spPr>
        <p:txBody>
          <a:bodyPr/>
          <a:lstStyle>
            <a:lvl1pPr defTabSz="901583" eaLnBrk="0" hangingPunct="0">
              <a:spcBef>
                <a:spcPct val="30000"/>
              </a:spcBef>
              <a:defRPr sz="1200">
                <a:solidFill>
                  <a:schemeClr val="tx1"/>
                </a:solidFill>
                <a:latin typeface="Arial" charset="0"/>
              </a:defRPr>
            </a:lvl1pPr>
            <a:lvl2pPr marL="742853" indent="-285713" defTabSz="901583" eaLnBrk="0" hangingPunct="0">
              <a:spcBef>
                <a:spcPct val="30000"/>
              </a:spcBef>
              <a:defRPr sz="1200">
                <a:solidFill>
                  <a:schemeClr val="tx1"/>
                </a:solidFill>
                <a:latin typeface="Arial" charset="0"/>
              </a:defRPr>
            </a:lvl2pPr>
            <a:lvl3pPr marL="1142851" indent="-228570" defTabSz="901583" eaLnBrk="0" hangingPunct="0">
              <a:spcBef>
                <a:spcPct val="30000"/>
              </a:spcBef>
              <a:defRPr sz="1200">
                <a:solidFill>
                  <a:schemeClr val="tx1"/>
                </a:solidFill>
                <a:latin typeface="Arial" charset="0"/>
              </a:defRPr>
            </a:lvl3pPr>
            <a:lvl4pPr marL="1599992" indent="-228570" defTabSz="901583" eaLnBrk="0" hangingPunct="0">
              <a:spcBef>
                <a:spcPct val="30000"/>
              </a:spcBef>
              <a:defRPr sz="1200">
                <a:solidFill>
                  <a:schemeClr val="tx1"/>
                </a:solidFill>
                <a:latin typeface="Arial" charset="0"/>
              </a:defRPr>
            </a:lvl4pPr>
            <a:lvl5pPr marL="2057132" indent="-228570" defTabSz="901583" eaLnBrk="0" hangingPunct="0">
              <a:spcBef>
                <a:spcPct val="30000"/>
              </a:spcBef>
              <a:defRPr sz="1200">
                <a:solidFill>
                  <a:schemeClr val="tx1"/>
                </a:solidFill>
                <a:latin typeface="Arial" charset="0"/>
              </a:defRPr>
            </a:lvl5pPr>
            <a:lvl6pPr marL="2514273" indent="-228570" defTabSz="901583" eaLnBrk="0" fontAlgn="base" hangingPunct="0">
              <a:spcBef>
                <a:spcPct val="30000"/>
              </a:spcBef>
              <a:spcAft>
                <a:spcPct val="0"/>
              </a:spcAft>
              <a:defRPr sz="1200">
                <a:solidFill>
                  <a:schemeClr val="tx1"/>
                </a:solidFill>
                <a:latin typeface="Arial" charset="0"/>
              </a:defRPr>
            </a:lvl6pPr>
            <a:lvl7pPr marL="2971413" indent="-228570" defTabSz="901583" eaLnBrk="0" fontAlgn="base" hangingPunct="0">
              <a:spcBef>
                <a:spcPct val="30000"/>
              </a:spcBef>
              <a:spcAft>
                <a:spcPct val="0"/>
              </a:spcAft>
              <a:defRPr sz="1200">
                <a:solidFill>
                  <a:schemeClr val="tx1"/>
                </a:solidFill>
                <a:latin typeface="Arial" charset="0"/>
              </a:defRPr>
            </a:lvl7pPr>
            <a:lvl8pPr marL="3428554" indent="-228570" defTabSz="901583" eaLnBrk="0" fontAlgn="base" hangingPunct="0">
              <a:spcBef>
                <a:spcPct val="30000"/>
              </a:spcBef>
              <a:spcAft>
                <a:spcPct val="0"/>
              </a:spcAft>
              <a:defRPr sz="1200">
                <a:solidFill>
                  <a:schemeClr val="tx1"/>
                </a:solidFill>
                <a:latin typeface="Arial" charset="0"/>
              </a:defRPr>
            </a:lvl8pPr>
            <a:lvl9pPr marL="3885694" indent="-228570" defTabSz="90158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C90CE3-2013-443E-B17B-EDC760DEC7C5}" type="slidenum">
              <a:rPr lang="en-US" altLang="fi-FI" smtClean="0"/>
              <a:pPr eaLnBrk="1" hangingPunct="1">
                <a:spcBef>
                  <a:spcPct val="0"/>
                </a:spcBef>
              </a:pPr>
              <a:t>6</a:t>
            </a:fld>
            <a:endParaRPr lang="en-US" alt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3330" indent="-280951" eaLnBrk="0" hangingPunct="0">
              <a:spcBef>
                <a:spcPct val="30000"/>
              </a:spcBef>
              <a:defRPr sz="1200">
                <a:solidFill>
                  <a:schemeClr val="tx1"/>
                </a:solidFill>
                <a:latin typeface="Arial" charset="0"/>
              </a:defRPr>
            </a:lvl2pPr>
            <a:lvl3pPr marL="1128566" indent="-225395" eaLnBrk="0" hangingPunct="0">
              <a:spcBef>
                <a:spcPct val="30000"/>
              </a:spcBef>
              <a:defRPr sz="1200">
                <a:solidFill>
                  <a:schemeClr val="tx1"/>
                </a:solidFill>
                <a:latin typeface="Arial" charset="0"/>
              </a:defRPr>
            </a:lvl3pPr>
            <a:lvl4pPr marL="1579358" indent="-225395" eaLnBrk="0" hangingPunct="0">
              <a:spcBef>
                <a:spcPct val="30000"/>
              </a:spcBef>
              <a:defRPr sz="1200">
                <a:solidFill>
                  <a:schemeClr val="tx1"/>
                </a:solidFill>
                <a:latin typeface="Arial" charset="0"/>
              </a:defRPr>
            </a:lvl4pPr>
            <a:lvl5pPr marL="2031736" indent="-225395" eaLnBrk="0" hangingPunct="0">
              <a:spcBef>
                <a:spcPct val="30000"/>
              </a:spcBef>
              <a:defRPr sz="1200">
                <a:solidFill>
                  <a:schemeClr val="tx1"/>
                </a:solidFill>
                <a:latin typeface="Arial" charset="0"/>
              </a:defRPr>
            </a:lvl5pPr>
            <a:lvl6pPr marL="2488876" indent="-225395" eaLnBrk="0" fontAlgn="base" hangingPunct="0">
              <a:spcBef>
                <a:spcPct val="30000"/>
              </a:spcBef>
              <a:spcAft>
                <a:spcPct val="0"/>
              </a:spcAft>
              <a:defRPr sz="1200">
                <a:solidFill>
                  <a:schemeClr val="tx1"/>
                </a:solidFill>
                <a:latin typeface="Arial" charset="0"/>
              </a:defRPr>
            </a:lvl6pPr>
            <a:lvl7pPr marL="2946017" indent="-225395" eaLnBrk="0" fontAlgn="base" hangingPunct="0">
              <a:spcBef>
                <a:spcPct val="30000"/>
              </a:spcBef>
              <a:spcAft>
                <a:spcPct val="0"/>
              </a:spcAft>
              <a:defRPr sz="1200">
                <a:solidFill>
                  <a:schemeClr val="tx1"/>
                </a:solidFill>
                <a:latin typeface="Arial" charset="0"/>
              </a:defRPr>
            </a:lvl7pPr>
            <a:lvl8pPr marL="3403157" indent="-225395" eaLnBrk="0" fontAlgn="base" hangingPunct="0">
              <a:spcBef>
                <a:spcPct val="30000"/>
              </a:spcBef>
              <a:spcAft>
                <a:spcPct val="0"/>
              </a:spcAft>
              <a:defRPr sz="1200">
                <a:solidFill>
                  <a:schemeClr val="tx1"/>
                </a:solidFill>
                <a:latin typeface="Arial" charset="0"/>
              </a:defRPr>
            </a:lvl8pPr>
            <a:lvl9pPr marL="3860298" indent="-22539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29CA9AD-7A56-4B88-A60B-2FB9406F90B4}" type="slidenum">
              <a:rPr lang="en-US" altLang="fi-FI" smtClean="0">
                <a:cs typeface="Arial" charset="0"/>
              </a:rPr>
              <a:pPr eaLnBrk="1" hangingPunct="1">
                <a:spcBef>
                  <a:spcPct val="0"/>
                </a:spcBef>
              </a:pPr>
              <a:t>7</a:t>
            </a:fld>
            <a:endParaRPr lang="en-US" altLang="fi-FI">
              <a:cs typeface="Arial" charset="0"/>
            </a:endParaRPr>
          </a:p>
        </p:txBody>
      </p:sp>
      <p:sp>
        <p:nvSpPr>
          <p:cNvPr id="29699" name="Rectangle 2"/>
          <p:cNvSpPr>
            <a:spLocks noGrp="1" noRot="1" noChangeAspect="1" noChangeArrowheads="1" noTextEdit="1"/>
          </p:cNvSpPr>
          <p:nvPr>
            <p:ph type="sldImg"/>
          </p:nvPr>
        </p:nvSpPr>
        <p:spPr>
          <a:xfrm>
            <a:off x="685800" y="1143000"/>
            <a:ext cx="5486400" cy="3086100"/>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fi-FI"/>
              <a:t>Vahvat itsenäiseen toimintaan kykenevät pelastuslaitokset. </a:t>
            </a:r>
          </a:p>
          <a:p>
            <a:pPr eaLnBrk="1" hangingPunct="1"/>
            <a:r>
              <a:rPr lang="fi-FI" altLang="fi-FI"/>
              <a:t>Velvoite suunnitella yhteistoiminta ja avunantojärjestelyt naapurilaitosten kanssa.</a:t>
            </a:r>
          </a:p>
          <a:p>
            <a:pPr eaLnBrk="1" hangingPunct="1"/>
            <a:endParaRPr lang="fi-FI" alt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FB1131B-2866-4FFE-B209-00BAE19CC356}" type="slidenum">
              <a:rPr lang="fi-FI" smtClean="0"/>
              <a:t>9</a:t>
            </a:fld>
            <a:endParaRPr lang="fi-FI"/>
          </a:p>
        </p:txBody>
      </p:sp>
    </p:spTree>
    <p:extLst>
      <p:ext uri="{BB962C8B-B14F-4D97-AF65-F5344CB8AC3E}">
        <p14:creationId xmlns:p14="http://schemas.microsoft.com/office/powerpoint/2010/main" val="3259423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142D5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41E9EA-E4AC-42C5-BACF-81F33CE7A344}"/>
              </a:ext>
            </a:extLst>
          </p:cNvPr>
          <p:cNvSpPr>
            <a:spLocks noGrp="1"/>
          </p:cNvSpPr>
          <p:nvPr>
            <p:ph type="ctrTitle"/>
          </p:nvPr>
        </p:nvSpPr>
        <p:spPr>
          <a:xfrm>
            <a:off x="4648200" y="1370013"/>
            <a:ext cx="6553200" cy="2387600"/>
          </a:xfrm>
        </p:spPr>
        <p:txBody>
          <a:bodyPr anchor="b">
            <a:normAutofit/>
          </a:bodyPr>
          <a:lstStyle>
            <a:lvl1pPr algn="ctr">
              <a:lnSpc>
                <a:spcPct val="100000"/>
              </a:lnSpc>
              <a:defRPr sz="5000">
                <a:solidFill>
                  <a:srgbClr val="FFFFFF"/>
                </a:solidFill>
              </a:defRPr>
            </a:lvl1pPr>
          </a:lstStyle>
          <a:p>
            <a:r>
              <a:rPr lang="fi-FI"/>
              <a:t>Muokkaa perustyyl. napsautt.</a:t>
            </a:r>
          </a:p>
        </p:txBody>
      </p:sp>
      <p:sp>
        <p:nvSpPr>
          <p:cNvPr id="3" name="Alaotsikko 2">
            <a:extLst>
              <a:ext uri="{FF2B5EF4-FFF2-40B4-BE49-F238E27FC236}">
                <a16:creationId xmlns:a16="http://schemas.microsoft.com/office/drawing/2014/main" id="{5B695E79-8FA4-428E-BA79-89D4221158A2}"/>
              </a:ext>
            </a:extLst>
          </p:cNvPr>
          <p:cNvSpPr>
            <a:spLocks noGrp="1"/>
          </p:cNvSpPr>
          <p:nvPr>
            <p:ph type="subTitle" idx="1" hasCustomPrompt="1"/>
          </p:nvPr>
        </p:nvSpPr>
        <p:spPr>
          <a:xfrm>
            <a:off x="4648200" y="4133850"/>
            <a:ext cx="6553200" cy="1066800"/>
          </a:xfrm>
        </p:spPr>
        <p:txBody>
          <a:bodyPr>
            <a:normAutofit/>
          </a:bodyPr>
          <a:lstStyle>
            <a:lvl1pPr marL="0" indent="0" algn="ctr">
              <a:spcAft>
                <a:spcPts val="0"/>
              </a:spcAft>
              <a:buNone/>
              <a:defRPr sz="30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nimi pvm.kk.vuosi</a:t>
            </a:r>
          </a:p>
        </p:txBody>
      </p:sp>
      <p:pic>
        <p:nvPicPr>
          <p:cNvPr id="14" name="Kuva 13">
            <a:extLst>
              <a:ext uri="{FF2B5EF4-FFF2-40B4-BE49-F238E27FC236}">
                <a16:creationId xmlns:a16="http://schemas.microsoft.com/office/drawing/2014/main" id="{302C587E-B56B-44B5-83E3-97DBF3408B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025" y="1413507"/>
            <a:ext cx="3162298" cy="3872705"/>
          </a:xfrm>
          <a:prstGeom prst="rect">
            <a:avLst/>
          </a:prstGeom>
        </p:spPr>
      </p:pic>
      <p:pic>
        <p:nvPicPr>
          <p:cNvPr id="6" name="Kuva 5">
            <a:extLst>
              <a:ext uri="{FF2B5EF4-FFF2-40B4-BE49-F238E27FC236}">
                <a16:creationId xmlns:a16="http://schemas.microsoft.com/office/drawing/2014/main" id="{47AE242E-DED8-496C-BB0C-B84BC49681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614" y="6054470"/>
            <a:ext cx="1289590" cy="456244"/>
          </a:xfrm>
          <a:prstGeom prst="rect">
            <a:avLst/>
          </a:prstGeom>
        </p:spPr>
      </p:pic>
      <p:sp>
        <p:nvSpPr>
          <p:cNvPr id="8" name="Kuvan paikkamerkki 6">
            <a:extLst>
              <a:ext uri="{FF2B5EF4-FFF2-40B4-BE49-F238E27FC236}">
                <a16:creationId xmlns:a16="http://schemas.microsoft.com/office/drawing/2014/main" id="{676B1168-3B4E-475B-A7E8-D7FABA160F69}"/>
              </a:ext>
            </a:extLst>
          </p:cNvPr>
          <p:cNvSpPr>
            <a:spLocks noGrp="1"/>
          </p:cNvSpPr>
          <p:nvPr>
            <p:ph type="pic" sz="quarter" idx="10" hasCustomPrompt="1"/>
          </p:nvPr>
        </p:nvSpPr>
        <p:spPr>
          <a:xfrm>
            <a:off x="9649181" y="6054725"/>
            <a:ext cx="2160000" cy="540000"/>
          </a:xfrm>
        </p:spPr>
        <p:txBody>
          <a:bodyPr anchor="ctr" anchorCtr="0">
            <a:normAutofit/>
          </a:bodyPr>
          <a:lstStyle>
            <a:lvl1pPr marL="0" indent="0" algn="ctr">
              <a:buNone/>
              <a:defRPr sz="1400">
                <a:solidFill>
                  <a:schemeClr val="bg1"/>
                </a:solidFill>
              </a:defRPr>
            </a:lvl1pPr>
          </a:lstStyle>
          <a:p>
            <a:r>
              <a:rPr lang="fi-FI"/>
              <a:t>Yhteistyökumppanin logo</a:t>
            </a:r>
          </a:p>
        </p:txBody>
      </p:sp>
    </p:spTree>
    <p:extLst>
      <p:ext uri="{BB962C8B-B14F-4D97-AF65-F5344CB8AC3E}">
        <p14:creationId xmlns:p14="http://schemas.microsoft.com/office/powerpoint/2010/main" val="2117942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CDDFCBF-5514-4214-A57B-87A78A0C046B}"/>
              </a:ext>
            </a:extLst>
          </p:cNvPr>
          <p:cNvSpPr>
            <a:spLocks noGrp="1"/>
          </p:cNvSpPr>
          <p:nvPr>
            <p:ph type="dt" sz="half" idx="10"/>
          </p:nvPr>
        </p:nvSpPr>
        <p:spPr/>
        <p:txBody>
          <a:bodyPr/>
          <a:lstStyle/>
          <a:p>
            <a:fld id="{D29C6921-942D-4C7C-ABE9-BEDDF3773F9D}" type="datetime1">
              <a:rPr lang="fi-FI" smtClean="0"/>
              <a:t>29.03.2022</a:t>
            </a:fld>
            <a:endParaRPr lang="fi-FI"/>
          </a:p>
        </p:txBody>
      </p:sp>
      <p:sp>
        <p:nvSpPr>
          <p:cNvPr id="3" name="Alatunnisteen paikkamerkki 2">
            <a:extLst>
              <a:ext uri="{FF2B5EF4-FFF2-40B4-BE49-F238E27FC236}">
                <a16:creationId xmlns:a16="http://schemas.microsoft.com/office/drawing/2014/main" id="{6FA15596-A0FB-46AE-A88D-D0A565E4C2B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CEF405A6-11FE-4E49-9BCA-CE5F4075FA07}"/>
              </a:ext>
            </a:extLst>
          </p:cNvPr>
          <p:cNvSpPr>
            <a:spLocks noGrp="1"/>
          </p:cNvSpPr>
          <p:nvPr>
            <p:ph type="sldNum" sz="quarter" idx="12"/>
          </p:nvPr>
        </p:nvSpPr>
        <p:spPr/>
        <p:txBody>
          <a:bodyPr/>
          <a:lstStyle/>
          <a:p>
            <a:fld id="{FA73A356-C14D-42BE-9278-197E8B37771B}" type="slidenum">
              <a:rPr lang="fi-FI" smtClean="0"/>
              <a:t>‹#›</a:t>
            </a:fld>
            <a:endParaRPr lang="fi-FI"/>
          </a:p>
        </p:txBody>
      </p:sp>
      <p:pic>
        <p:nvPicPr>
          <p:cNvPr id="6" name="Kuva 5">
            <a:extLst>
              <a:ext uri="{FF2B5EF4-FFF2-40B4-BE49-F238E27FC236}">
                <a16:creationId xmlns:a16="http://schemas.microsoft.com/office/drawing/2014/main" id="{13724BD4-551A-40A8-88FB-124A9A1A63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615" y="6054470"/>
            <a:ext cx="1289587" cy="456243"/>
          </a:xfrm>
          <a:prstGeom prst="rect">
            <a:avLst/>
          </a:prstGeom>
        </p:spPr>
      </p:pic>
    </p:spTree>
    <p:extLst>
      <p:ext uri="{BB962C8B-B14F-4D97-AF65-F5344CB8AC3E}">
        <p14:creationId xmlns:p14="http://schemas.microsoft.com/office/powerpoint/2010/main" val="40081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äritausta">
    <p:bg>
      <p:bgPr>
        <a:solidFill>
          <a:srgbClr val="142D5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298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opetus">
    <p:bg>
      <p:bgPr>
        <a:solidFill>
          <a:srgbClr val="142D55"/>
        </a:solidFill>
        <a:effectLst/>
      </p:bgPr>
    </p:bg>
    <p:spTree>
      <p:nvGrpSpPr>
        <p:cNvPr id="1" name=""/>
        <p:cNvGrpSpPr/>
        <p:nvPr/>
      </p:nvGrpSpPr>
      <p:grpSpPr>
        <a:xfrm>
          <a:off x="0" y="0"/>
          <a:ext cx="0" cy="0"/>
          <a:chOff x="0" y="0"/>
          <a:chExt cx="0" cy="0"/>
        </a:xfrm>
      </p:grpSpPr>
      <p:sp>
        <p:nvSpPr>
          <p:cNvPr id="7" name="Tekstiruutu 6">
            <a:extLst>
              <a:ext uri="{FF2B5EF4-FFF2-40B4-BE49-F238E27FC236}">
                <a16:creationId xmlns:a16="http://schemas.microsoft.com/office/drawing/2014/main" id="{AB0AF0C8-FDA6-4EFD-AF90-7EA451CFB7A1}"/>
              </a:ext>
            </a:extLst>
          </p:cNvPr>
          <p:cNvSpPr txBox="1"/>
          <p:nvPr userDrawn="1"/>
        </p:nvSpPr>
        <p:spPr>
          <a:xfrm>
            <a:off x="4133850" y="4810125"/>
            <a:ext cx="3924300" cy="1133475"/>
          </a:xfrm>
          <a:prstGeom prst="rect">
            <a:avLst/>
          </a:prstGeom>
          <a:noFill/>
        </p:spPr>
        <p:txBody>
          <a:bodyPr wrap="square" rtlCol="0">
            <a:noAutofit/>
          </a:bodyPr>
          <a:lstStyle/>
          <a:p>
            <a:pPr algn="ctr"/>
            <a:r>
              <a:rPr lang="fi-FI" sz="1400">
                <a:solidFill>
                  <a:srgbClr val="FFFFFF"/>
                </a:solidFill>
              </a:rPr>
              <a:t>Kirkkokatu 12, Helsinki</a:t>
            </a:r>
          </a:p>
          <a:p>
            <a:pPr algn="ctr"/>
            <a:r>
              <a:rPr lang="fi-FI" sz="1400">
                <a:solidFill>
                  <a:srgbClr val="FFFFFF"/>
                </a:solidFill>
              </a:rPr>
              <a:t>PL 26, 00023 Valtioneuvosto</a:t>
            </a:r>
          </a:p>
          <a:p>
            <a:pPr algn="ctr"/>
            <a:r>
              <a:rPr lang="fi-FI" sz="1400">
                <a:solidFill>
                  <a:srgbClr val="FFFFFF"/>
                </a:solidFill>
              </a:rPr>
              <a:t>Vaihde 0295 480 171</a:t>
            </a:r>
          </a:p>
          <a:p>
            <a:pPr algn="ctr"/>
            <a:r>
              <a:rPr lang="fi-FI" sz="1400">
                <a:solidFill>
                  <a:srgbClr val="FFFFFF"/>
                </a:solidFill>
              </a:rPr>
              <a:t>kirjaamo@intermin.fi</a:t>
            </a:r>
          </a:p>
        </p:txBody>
      </p:sp>
      <p:pic>
        <p:nvPicPr>
          <p:cNvPr id="10" name="Kuva 9">
            <a:extLst>
              <a:ext uri="{FF2B5EF4-FFF2-40B4-BE49-F238E27FC236}">
                <a16:creationId xmlns:a16="http://schemas.microsoft.com/office/drawing/2014/main" id="{5AB958C6-11BA-4E0E-A57C-7F547D63C4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3368" y="3852671"/>
            <a:ext cx="2464313" cy="562357"/>
          </a:xfrm>
          <a:prstGeom prst="rect">
            <a:avLst/>
          </a:prstGeom>
        </p:spPr>
      </p:pic>
      <p:pic>
        <p:nvPicPr>
          <p:cNvPr id="11" name="Kuva 10">
            <a:extLst>
              <a:ext uri="{FF2B5EF4-FFF2-40B4-BE49-F238E27FC236}">
                <a16:creationId xmlns:a16="http://schemas.microsoft.com/office/drawing/2014/main" id="{A6BB996D-1EEA-4ABE-BACB-510A95B637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03158" y="2213608"/>
            <a:ext cx="1202440" cy="1472566"/>
          </a:xfrm>
          <a:prstGeom prst="rect">
            <a:avLst/>
          </a:prstGeom>
        </p:spPr>
      </p:pic>
    </p:spTree>
    <p:extLst>
      <p:ext uri="{BB962C8B-B14F-4D97-AF65-F5344CB8AC3E}">
        <p14:creationId xmlns:p14="http://schemas.microsoft.com/office/powerpoint/2010/main" val="1975939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Otsikko, sisältö ja kuva">
    <p:spTree>
      <p:nvGrpSpPr>
        <p:cNvPr id="1" name=""/>
        <p:cNvGrpSpPr/>
        <p:nvPr/>
      </p:nvGrpSpPr>
      <p:grpSpPr>
        <a:xfrm>
          <a:off x="0" y="0"/>
          <a:ext cx="0" cy="0"/>
          <a:chOff x="0" y="0"/>
          <a:chExt cx="0" cy="0"/>
        </a:xfrm>
      </p:grpSpPr>
      <p:pic>
        <p:nvPicPr>
          <p:cNvPr id="25" name="Kuva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77984" y="0"/>
            <a:ext cx="2414016" cy="4468368"/>
          </a:xfrm>
          <a:prstGeom prst="rect">
            <a:avLst/>
          </a:prstGeom>
        </p:spPr>
      </p:pic>
      <p:sp>
        <p:nvSpPr>
          <p:cNvPr id="9" name="Suorakulmio 8"/>
          <p:cNvSpPr/>
          <p:nvPr/>
        </p:nvSpPr>
        <p:spPr>
          <a:xfrm>
            <a:off x="1" y="6476198"/>
            <a:ext cx="12191999" cy="381802"/>
          </a:xfrm>
          <a:prstGeom prst="rect">
            <a:avLst/>
          </a:prstGeom>
          <a:solidFill>
            <a:srgbClr val="90C4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Suorakulmio 7"/>
          <p:cNvSpPr/>
          <p:nvPr/>
        </p:nvSpPr>
        <p:spPr>
          <a:xfrm>
            <a:off x="1" y="0"/>
            <a:ext cx="12191999" cy="209925"/>
          </a:xfrm>
          <a:prstGeom prst="rect">
            <a:avLst/>
          </a:prstGeom>
          <a:solidFill>
            <a:srgbClr val="90C4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1015410" y="611160"/>
            <a:ext cx="9913660" cy="637897"/>
          </a:xfrm>
        </p:spPr>
        <p:txBody>
          <a:bodyPr anchor="t" anchorCtr="0">
            <a:normAutofit/>
          </a:bodyPr>
          <a:lstStyle>
            <a:lvl1pPr algn="l">
              <a:lnSpc>
                <a:spcPts val="2800"/>
              </a:lnSpc>
              <a:defRPr sz="2600" b="1" i="0">
                <a:solidFill>
                  <a:srgbClr val="00857D"/>
                </a:solidFill>
                <a:latin typeface="Arial"/>
                <a:cs typeface="Arial"/>
              </a:defRPr>
            </a:lvl1pPr>
          </a:lstStyle>
          <a:p>
            <a:r>
              <a:rPr lang="fi-FI"/>
              <a:t>Muokkaa perustyylejä naps.</a:t>
            </a:r>
          </a:p>
        </p:txBody>
      </p:sp>
      <p:sp>
        <p:nvSpPr>
          <p:cNvPr id="3" name="Sisällön paikkamerkki 2"/>
          <p:cNvSpPr>
            <a:spLocks noGrp="1"/>
          </p:cNvSpPr>
          <p:nvPr>
            <p:ph idx="1"/>
          </p:nvPr>
        </p:nvSpPr>
        <p:spPr>
          <a:xfrm>
            <a:off x="5453168" y="1484746"/>
            <a:ext cx="5587851" cy="4267211"/>
          </a:xfrm>
        </p:spPr>
        <p:txBody>
          <a:bodyPr>
            <a:noAutofit/>
          </a:bodyPr>
          <a:lstStyle>
            <a:lvl1pPr>
              <a:lnSpc>
                <a:spcPts val="2400"/>
              </a:lnSpc>
              <a:spcBef>
                <a:spcPts val="0"/>
              </a:spcBef>
              <a:buClr>
                <a:srgbClr val="00857D"/>
              </a:buClr>
              <a:defRPr sz="2000">
                <a:latin typeface="Arial"/>
                <a:cs typeface="Arial"/>
              </a:defRPr>
            </a:lvl1pPr>
            <a:lvl2pPr>
              <a:lnSpc>
                <a:spcPts val="2400"/>
              </a:lnSpc>
              <a:spcBef>
                <a:spcPts val="0"/>
              </a:spcBef>
              <a:defRPr sz="1800">
                <a:latin typeface="Arial"/>
                <a:cs typeface="Arial"/>
              </a:defRPr>
            </a:lvl2pPr>
            <a:lvl3pPr>
              <a:lnSpc>
                <a:spcPts val="2400"/>
              </a:lnSpc>
              <a:defRPr sz="2400">
                <a:latin typeface="Arial"/>
                <a:cs typeface="Arial"/>
              </a:defRPr>
            </a:lvl3pPr>
            <a:lvl4pPr>
              <a:lnSpc>
                <a:spcPts val="2400"/>
              </a:lnSpc>
              <a:defRPr sz="2400">
                <a:latin typeface="Arial"/>
                <a:cs typeface="Arial"/>
              </a:defRPr>
            </a:lvl4pPr>
            <a:lvl5pPr>
              <a:lnSpc>
                <a:spcPts val="2400"/>
              </a:lnSpc>
              <a:defRPr sz="2400">
                <a:latin typeface="Arial"/>
                <a:cs typeface="Arial"/>
              </a:defRPr>
            </a:lvl5pPr>
          </a:lstStyle>
          <a:p>
            <a:pPr lvl="0"/>
            <a:r>
              <a:rPr lang="fi-FI"/>
              <a:t>Muokkaa tekstin perustyylejä napsauttamalla</a:t>
            </a:r>
          </a:p>
          <a:p>
            <a:pPr lvl="1"/>
            <a:r>
              <a:rPr lang="fi-FI"/>
              <a:t>toinen taso</a:t>
            </a:r>
          </a:p>
        </p:txBody>
      </p:sp>
      <p:sp>
        <p:nvSpPr>
          <p:cNvPr id="18" name="Suorakulmio 17"/>
          <p:cNvSpPr/>
          <p:nvPr/>
        </p:nvSpPr>
        <p:spPr>
          <a:xfrm rot="2700000">
            <a:off x="9589402" y="6008243"/>
            <a:ext cx="434273" cy="579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0" name="Päivämäärän paikkamerkki 29"/>
          <p:cNvSpPr>
            <a:spLocks noGrp="1"/>
          </p:cNvSpPr>
          <p:nvPr>
            <p:ph type="dt" sz="half" idx="10"/>
          </p:nvPr>
        </p:nvSpPr>
        <p:spPr>
          <a:xfrm>
            <a:off x="1113361" y="6493046"/>
            <a:ext cx="1349529" cy="365125"/>
          </a:xfrm>
        </p:spPr>
        <p:txBody>
          <a:bodyPr/>
          <a:lstStyle>
            <a:lvl1pPr>
              <a:defRPr sz="1000">
                <a:solidFill>
                  <a:srgbClr val="00857D"/>
                </a:solidFill>
                <a:latin typeface="Arial"/>
                <a:cs typeface="Arial"/>
              </a:defRPr>
            </a:lvl1pPr>
          </a:lstStyle>
          <a:p>
            <a:fld id="{3F145B96-5A6E-6B4C-ACCC-788EF9247BEA}" type="datetime1">
              <a:rPr lang="fi-FI"/>
              <a:pPr/>
              <a:t>29.03.2022</a:t>
            </a:fld>
            <a:endParaRPr lang="fi-FI"/>
          </a:p>
        </p:txBody>
      </p:sp>
      <p:sp>
        <p:nvSpPr>
          <p:cNvPr id="32" name="Dian numeron paikkamerkki 31"/>
          <p:cNvSpPr>
            <a:spLocks noGrp="1"/>
          </p:cNvSpPr>
          <p:nvPr>
            <p:ph type="sldNum" sz="quarter" idx="12"/>
          </p:nvPr>
        </p:nvSpPr>
        <p:spPr>
          <a:xfrm>
            <a:off x="10929070" y="6493046"/>
            <a:ext cx="994188" cy="365125"/>
          </a:xfrm>
        </p:spPr>
        <p:txBody>
          <a:bodyPr/>
          <a:lstStyle>
            <a:lvl1pPr>
              <a:defRPr sz="1000">
                <a:solidFill>
                  <a:srgbClr val="00857D"/>
                </a:solidFill>
                <a:latin typeface="Arial"/>
                <a:cs typeface="Arial"/>
              </a:defRPr>
            </a:lvl1pPr>
          </a:lstStyle>
          <a:p>
            <a:fld id="{29AF27E8-FD70-5F4A-9691-8CB39737F5E4}" type="slidenum">
              <a:rPr lang="fi-FI"/>
              <a:pPr/>
              <a:t>‹#›</a:t>
            </a:fld>
            <a:endParaRPr lang="fi-FI"/>
          </a:p>
        </p:txBody>
      </p:sp>
      <p:sp>
        <p:nvSpPr>
          <p:cNvPr id="6" name="Kuvan paikkamerkki 5"/>
          <p:cNvSpPr>
            <a:spLocks noGrp="1"/>
          </p:cNvSpPr>
          <p:nvPr>
            <p:ph type="pic" sz="quarter" idx="13"/>
          </p:nvPr>
        </p:nvSpPr>
        <p:spPr>
          <a:xfrm>
            <a:off x="1217085" y="1563688"/>
            <a:ext cx="3862916" cy="4051300"/>
          </a:xfrm>
        </p:spPr>
        <p:txBody>
          <a:bodyPr>
            <a:normAutofit/>
          </a:bodyPr>
          <a:lstStyle>
            <a:lvl1pPr>
              <a:defRPr sz="2000">
                <a:latin typeface="Arial"/>
                <a:cs typeface="Arial"/>
              </a:defRPr>
            </a:lvl1pPr>
          </a:lstStyle>
          <a:p>
            <a:r>
              <a:rPr lang="fi-FI" dirty="0"/>
              <a:t>Vedä kuva paikkamerkkiin tai lisää napsauttamalla kuvaketta</a:t>
            </a:r>
          </a:p>
        </p:txBody>
      </p:sp>
      <p:sp>
        <p:nvSpPr>
          <p:cNvPr id="13" name="Suorakulmio 12"/>
          <p:cNvSpPr/>
          <p:nvPr/>
        </p:nvSpPr>
        <p:spPr>
          <a:xfrm>
            <a:off x="1" y="6476198"/>
            <a:ext cx="12191999" cy="381802"/>
          </a:xfrm>
          <a:prstGeom prst="rect">
            <a:avLst/>
          </a:prstGeom>
          <a:solidFill>
            <a:srgbClr val="90C4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Suorakulmio 13"/>
          <p:cNvSpPr/>
          <p:nvPr/>
        </p:nvSpPr>
        <p:spPr>
          <a:xfrm>
            <a:off x="1" y="0"/>
            <a:ext cx="12191999" cy="209925"/>
          </a:xfrm>
          <a:prstGeom prst="rect">
            <a:avLst/>
          </a:prstGeom>
          <a:solidFill>
            <a:srgbClr val="90C4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Suorakulmio 15"/>
          <p:cNvSpPr/>
          <p:nvPr/>
        </p:nvSpPr>
        <p:spPr>
          <a:xfrm rot="2700000">
            <a:off x="9589402" y="6008243"/>
            <a:ext cx="434273" cy="579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Suorakulmio 19"/>
          <p:cNvSpPr/>
          <p:nvPr userDrawn="1"/>
        </p:nvSpPr>
        <p:spPr>
          <a:xfrm>
            <a:off x="1" y="6476198"/>
            <a:ext cx="12191999" cy="381802"/>
          </a:xfrm>
          <a:prstGeom prst="rect">
            <a:avLst/>
          </a:prstGeom>
          <a:solidFill>
            <a:srgbClr val="90C4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 name="Suorakulmio 20"/>
          <p:cNvSpPr/>
          <p:nvPr userDrawn="1"/>
        </p:nvSpPr>
        <p:spPr>
          <a:xfrm>
            <a:off x="1" y="0"/>
            <a:ext cx="12191999" cy="209925"/>
          </a:xfrm>
          <a:prstGeom prst="rect">
            <a:avLst/>
          </a:prstGeom>
          <a:solidFill>
            <a:srgbClr val="90C4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3" name="Suorakulmio 22"/>
          <p:cNvSpPr/>
          <p:nvPr userDrawn="1"/>
        </p:nvSpPr>
        <p:spPr>
          <a:xfrm rot="2700000">
            <a:off x="9589402" y="6008243"/>
            <a:ext cx="434273" cy="579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2" name="Kuva 1"/>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553316" y="5825433"/>
            <a:ext cx="1879537" cy="48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000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914400" y="2130425"/>
            <a:ext cx="10363200" cy="1470025"/>
          </a:xfrm>
        </p:spPr>
        <p:txBody>
          <a:bodyPr/>
          <a:lstStyle/>
          <a:p>
            <a:r>
              <a:rPr lang="fi-FI"/>
              <a:t>Muokkaa perustyyl. napsautt.</a:t>
            </a:r>
          </a:p>
        </p:txBody>
      </p:sp>
      <p:sp>
        <p:nvSpPr>
          <p:cNvPr id="3" name="Alaotsikk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3CBF8E20-8C1A-449E-B4B9-5573C58366EA}" type="datetimeFigureOut">
              <a:rPr lang="fi-FI" smtClean="0"/>
              <a:t>29.03.2022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F8E7207-AB49-4E9D-9813-A541453C09B9}" type="slidenum">
              <a:rPr lang="fi-FI" smtClean="0"/>
              <a:t>‹#›</a:t>
            </a:fld>
            <a:endParaRPr lang="fi-FI"/>
          </a:p>
        </p:txBody>
      </p:sp>
    </p:spTree>
    <p:extLst>
      <p:ext uri="{BB962C8B-B14F-4D97-AF65-F5344CB8AC3E}">
        <p14:creationId xmlns:p14="http://schemas.microsoft.com/office/powerpoint/2010/main" val="4212043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3CBF8E20-8C1A-449E-B4B9-5573C58366EA}" type="datetimeFigureOut">
              <a:rPr lang="fi-FI" smtClean="0"/>
              <a:t>29.03.2022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F8E7207-AB49-4E9D-9813-A541453C09B9}" type="slidenum">
              <a:rPr lang="fi-FI" smtClean="0"/>
              <a:t>‹#›</a:t>
            </a:fld>
            <a:endParaRPr lang="fi-FI"/>
          </a:p>
        </p:txBody>
      </p:sp>
    </p:spTree>
    <p:extLst>
      <p:ext uri="{BB962C8B-B14F-4D97-AF65-F5344CB8AC3E}">
        <p14:creationId xmlns:p14="http://schemas.microsoft.com/office/powerpoint/2010/main" val="704809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613" y="4406900"/>
            <a:ext cx="103632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3CBF8E20-8C1A-449E-B4B9-5573C58366EA}" type="datetimeFigureOut">
              <a:rPr lang="fi-FI" smtClean="0"/>
              <a:t>29.03.2022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F8E7207-AB49-4E9D-9813-A541453C09B9}" type="slidenum">
              <a:rPr lang="fi-FI" smtClean="0"/>
              <a:t>‹#›</a:t>
            </a:fld>
            <a:endParaRPr lang="fi-FI"/>
          </a:p>
        </p:txBody>
      </p:sp>
    </p:spTree>
    <p:extLst>
      <p:ext uri="{BB962C8B-B14F-4D97-AF65-F5344CB8AC3E}">
        <p14:creationId xmlns:p14="http://schemas.microsoft.com/office/powerpoint/2010/main" val="2250344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3CBF8E20-8C1A-449E-B4B9-5573C58366EA}" type="datetimeFigureOut">
              <a:rPr lang="fi-FI" smtClean="0"/>
              <a:t>29.03.2022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F8E7207-AB49-4E9D-9813-A541453C09B9}" type="slidenum">
              <a:rPr lang="fi-FI" smtClean="0"/>
              <a:t>‹#›</a:t>
            </a:fld>
            <a:endParaRPr lang="fi-FI"/>
          </a:p>
        </p:txBody>
      </p:sp>
    </p:spTree>
    <p:extLst>
      <p:ext uri="{BB962C8B-B14F-4D97-AF65-F5344CB8AC3E}">
        <p14:creationId xmlns:p14="http://schemas.microsoft.com/office/powerpoint/2010/main" val="4175753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3CBF8E20-8C1A-449E-B4B9-5573C58366EA}" type="datetimeFigureOut">
              <a:rPr lang="fi-FI" smtClean="0"/>
              <a:t>29.03.2022</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4F8E7207-AB49-4E9D-9813-A541453C09B9}" type="slidenum">
              <a:rPr lang="fi-FI" smtClean="0"/>
              <a:t>‹#›</a:t>
            </a:fld>
            <a:endParaRPr lang="fi-FI"/>
          </a:p>
        </p:txBody>
      </p:sp>
    </p:spTree>
    <p:extLst>
      <p:ext uri="{BB962C8B-B14F-4D97-AF65-F5344CB8AC3E}">
        <p14:creationId xmlns:p14="http://schemas.microsoft.com/office/powerpoint/2010/main" val="2743374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3CBF8E20-8C1A-449E-B4B9-5573C58366EA}" type="datetimeFigureOut">
              <a:rPr lang="fi-FI" smtClean="0"/>
              <a:t>29.03.2022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4F8E7207-AB49-4E9D-9813-A541453C09B9}" type="slidenum">
              <a:rPr lang="fi-FI" smtClean="0"/>
              <a:t>‹#›</a:t>
            </a:fld>
            <a:endParaRPr lang="fi-FI"/>
          </a:p>
        </p:txBody>
      </p:sp>
    </p:spTree>
    <p:extLst>
      <p:ext uri="{BB962C8B-B14F-4D97-AF65-F5344CB8AC3E}">
        <p14:creationId xmlns:p14="http://schemas.microsoft.com/office/powerpoint/2010/main" val="1577200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490346-B044-4CFF-8851-73D61555AFE4}"/>
              </a:ext>
            </a:extLst>
          </p:cNvPr>
          <p:cNvSpPr>
            <a:spLocks noGrp="1"/>
          </p:cNvSpPr>
          <p:nvPr>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8AB837FE-AD8B-4299-A341-F991FA718CA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6D93EE4-ADA5-43DA-BB9C-6AA7EC3EC8A1}"/>
              </a:ext>
            </a:extLst>
          </p:cNvPr>
          <p:cNvSpPr>
            <a:spLocks noGrp="1"/>
          </p:cNvSpPr>
          <p:nvPr>
            <p:ph type="dt" sz="half" idx="10"/>
          </p:nvPr>
        </p:nvSpPr>
        <p:spPr/>
        <p:txBody>
          <a:bodyPr/>
          <a:lstStyle/>
          <a:p>
            <a:fld id="{FF1FB2F8-2402-4DA6-9253-0104C3E1A899}" type="datetime1">
              <a:rPr lang="fi-FI" smtClean="0"/>
              <a:t>29.03.2022</a:t>
            </a:fld>
            <a:endParaRPr lang="fi-FI"/>
          </a:p>
        </p:txBody>
      </p:sp>
      <p:sp>
        <p:nvSpPr>
          <p:cNvPr id="5" name="Alatunnisteen paikkamerkki 4">
            <a:extLst>
              <a:ext uri="{FF2B5EF4-FFF2-40B4-BE49-F238E27FC236}">
                <a16:creationId xmlns:a16="http://schemas.microsoft.com/office/drawing/2014/main" id="{3F950696-0591-4507-BF1A-FB2F146794E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A6D048-6AA7-4863-AD5F-C8DFF16A90B8}"/>
              </a:ext>
            </a:extLst>
          </p:cNvPr>
          <p:cNvSpPr>
            <a:spLocks noGrp="1"/>
          </p:cNvSpPr>
          <p:nvPr>
            <p:ph type="sldNum" sz="quarter" idx="12"/>
          </p:nvPr>
        </p:nvSpPr>
        <p:spPr/>
        <p:txBody>
          <a:bodyPr/>
          <a:lstStyle/>
          <a:p>
            <a:fld id="{FA73A356-C14D-42BE-9278-197E8B37771B}" type="slidenum">
              <a:rPr lang="fi-FI" smtClean="0"/>
              <a:t>‹#›</a:t>
            </a:fld>
            <a:endParaRPr lang="fi-FI"/>
          </a:p>
        </p:txBody>
      </p:sp>
      <p:pic>
        <p:nvPicPr>
          <p:cNvPr id="9" name="Kuva 8">
            <a:extLst>
              <a:ext uri="{FF2B5EF4-FFF2-40B4-BE49-F238E27FC236}">
                <a16:creationId xmlns:a16="http://schemas.microsoft.com/office/drawing/2014/main" id="{D2EFAF46-726D-434C-B6B6-44455998F2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615" y="6054470"/>
            <a:ext cx="1289587" cy="456243"/>
          </a:xfrm>
          <a:prstGeom prst="rect">
            <a:avLst/>
          </a:prstGeom>
        </p:spPr>
      </p:pic>
    </p:spTree>
    <p:extLst>
      <p:ext uri="{BB962C8B-B14F-4D97-AF65-F5344CB8AC3E}">
        <p14:creationId xmlns:p14="http://schemas.microsoft.com/office/powerpoint/2010/main" val="4286000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CBF8E20-8C1A-449E-B4B9-5573C58366EA}" type="datetimeFigureOut">
              <a:rPr lang="fi-FI" smtClean="0"/>
              <a:t>29.03.2022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4F8E7207-AB49-4E9D-9813-A541453C09B9}" type="slidenum">
              <a:rPr lang="fi-FI" smtClean="0"/>
              <a:t>‹#›</a:t>
            </a:fld>
            <a:endParaRPr lang="fi-FI"/>
          </a:p>
        </p:txBody>
      </p:sp>
    </p:spTree>
    <p:extLst>
      <p:ext uri="{BB962C8B-B14F-4D97-AF65-F5344CB8AC3E}">
        <p14:creationId xmlns:p14="http://schemas.microsoft.com/office/powerpoint/2010/main" val="1214714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3050"/>
            <a:ext cx="40116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3CBF8E20-8C1A-449E-B4B9-5573C58366EA}" type="datetimeFigureOut">
              <a:rPr lang="fi-FI" smtClean="0"/>
              <a:t>29.03.2022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F8E7207-AB49-4E9D-9813-A541453C09B9}" type="slidenum">
              <a:rPr lang="fi-FI" smtClean="0"/>
              <a:t>‹#›</a:t>
            </a:fld>
            <a:endParaRPr lang="fi-FI"/>
          </a:p>
        </p:txBody>
      </p:sp>
    </p:spTree>
    <p:extLst>
      <p:ext uri="{BB962C8B-B14F-4D97-AF65-F5344CB8AC3E}">
        <p14:creationId xmlns:p14="http://schemas.microsoft.com/office/powerpoint/2010/main" val="160205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188" y="4800600"/>
            <a:ext cx="73152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3CBF8E20-8C1A-449E-B4B9-5573C58366EA}" type="datetimeFigureOut">
              <a:rPr lang="fi-FI" smtClean="0"/>
              <a:t>29.03.2022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F8E7207-AB49-4E9D-9813-A541453C09B9}" type="slidenum">
              <a:rPr lang="fi-FI" smtClean="0"/>
              <a:t>‹#›</a:t>
            </a:fld>
            <a:endParaRPr lang="fi-FI"/>
          </a:p>
        </p:txBody>
      </p:sp>
    </p:spTree>
    <p:extLst>
      <p:ext uri="{BB962C8B-B14F-4D97-AF65-F5344CB8AC3E}">
        <p14:creationId xmlns:p14="http://schemas.microsoft.com/office/powerpoint/2010/main" val="4191867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3CBF8E20-8C1A-449E-B4B9-5573C58366EA}" type="datetimeFigureOut">
              <a:rPr lang="fi-FI" smtClean="0"/>
              <a:t>29.03.2022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F8E7207-AB49-4E9D-9813-A541453C09B9}" type="slidenum">
              <a:rPr lang="fi-FI" smtClean="0"/>
              <a:t>‹#›</a:t>
            </a:fld>
            <a:endParaRPr lang="fi-FI"/>
          </a:p>
        </p:txBody>
      </p:sp>
    </p:spTree>
    <p:extLst>
      <p:ext uri="{BB962C8B-B14F-4D97-AF65-F5344CB8AC3E}">
        <p14:creationId xmlns:p14="http://schemas.microsoft.com/office/powerpoint/2010/main" val="4159610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8"/>
            <a:ext cx="27432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09600" y="274638"/>
            <a:ext cx="80772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3CBF8E20-8C1A-449E-B4B9-5573C58366EA}" type="datetimeFigureOut">
              <a:rPr lang="fi-FI" smtClean="0"/>
              <a:t>29.03.2022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F8E7207-AB49-4E9D-9813-A541453C09B9}" type="slidenum">
              <a:rPr lang="fi-FI" smtClean="0"/>
              <a:t>‹#›</a:t>
            </a:fld>
            <a:endParaRPr lang="fi-FI"/>
          </a:p>
        </p:txBody>
      </p:sp>
    </p:spTree>
    <p:extLst>
      <p:ext uri="{BB962C8B-B14F-4D97-AF65-F5344CB8AC3E}">
        <p14:creationId xmlns:p14="http://schemas.microsoft.com/office/powerpoint/2010/main" val="38223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61C11A-4C25-4530-AF1E-9A17F5585834}"/>
              </a:ext>
            </a:extLst>
          </p:cNvPr>
          <p:cNvSpPr>
            <a:spLocks noGrp="1"/>
          </p:cNvSpPr>
          <p:nvPr>
            <p:ph type="title"/>
          </p:nvPr>
        </p:nvSpPr>
        <p:spPr>
          <a:xfrm>
            <a:off x="839788" y="385200"/>
            <a:ext cx="10515600" cy="1008000"/>
          </a:xfrm>
        </p:spPr>
        <p:txBody>
          <a:bodyPr/>
          <a:lstStyle/>
          <a:p>
            <a:r>
              <a:rPr lang="fi-FI"/>
              <a:t>Muokkaa perustyyl. napsautt.</a:t>
            </a:r>
          </a:p>
        </p:txBody>
      </p:sp>
      <p:sp>
        <p:nvSpPr>
          <p:cNvPr id="4" name="Sisällön paikkamerkki 3">
            <a:extLst>
              <a:ext uri="{FF2B5EF4-FFF2-40B4-BE49-F238E27FC236}">
                <a16:creationId xmlns:a16="http://schemas.microsoft.com/office/drawing/2014/main" id="{2AA5AAE6-FA9D-455C-8E69-DDDF6F848039}"/>
              </a:ext>
            </a:extLst>
          </p:cNvPr>
          <p:cNvSpPr>
            <a:spLocks noGrp="1"/>
          </p:cNvSpPr>
          <p:nvPr>
            <p:ph sz="half" idx="2"/>
          </p:nvPr>
        </p:nvSpPr>
        <p:spPr>
          <a:xfrm>
            <a:off x="839788" y="1828800"/>
            <a:ext cx="4860000" cy="38385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Sisällön paikkamerkki 5">
            <a:extLst>
              <a:ext uri="{FF2B5EF4-FFF2-40B4-BE49-F238E27FC236}">
                <a16:creationId xmlns:a16="http://schemas.microsoft.com/office/drawing/2014/main" id="{AE107890-B700-4D02-8E87-CC30E7B628F0}"/>
              </a:ext>
            </a:extLst>
          </p:cNvPr>
          <p:cNvSpPr>
            <a:spLocks noGrp="1"/>
          </p:cNvSpPr>
          <p:nvPr>
            <p:ph sz="quarter" idx="4"/>
          </p:nvPr>
        </p:nvSpPr>
        <p:spPr>
          <a:xfrm>
            <a:off x="6534150" y="1828800"/>
            <a:ext cx="4860000" cy="38385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2CB29A90-0B48-49AB-BF4F-2A0F96221FB4}"/>
              </a:ext>
            </a:extLst>
          </p:cNvPr>
          <p:cNvSpPr>
            <a:spLocks noGrp="1"/>
          </p:cNvSpPr>
          <p:nvPr>
            <p:ph type="dt" sz="half" idx="10"/>
          </p:nvPr>
        </p:nvSpPr>
        <p:spPr/>
        <p:txBody>
          <a:bodyPr/>
          <a:lstStyle/>
          <a:p>
            <a:fld id="{98EEB8F6-954E-41EF-AA3E-07905730B522}" type="datetime1">
              <a:rPr lang="fi-FI" smtClean="0"/>
              <a:t>29.03.2022</a:t>
            </a:fld>
            <a:endParaRPr lang="fi-FI"/>
          </a:p>
        </p:txBody>
      </p:sp>
      <p:sp>
        <p:nvSpPr>
          <p:cNvPr id="8" name="Alatunnisteen paikkamerkki 7">
            <a:extLst>
              <a:ext uri="{FF2B5EF4-FFF2-40B4-BE49-F238E27FC236}">
                <a16:creationId xmlns:a16="http://schemas.microsoft.com/office/drawing/2014/main" id="{AE166102-E33F-4F6A-A52C-1E4F4F5EE0C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DE3D9C6E-23AF-4AD1-8D58-819C2B859685}"/>
              </a:ext>
            </a:extLst>
          </p:cNvPr>
          <p:cNvSpPr>
            <a:spLocks noGrp="1"/>
          </p:cNvSpPr>
          <p:nvPr>
            <p:ph type="sldNum" sz="quarter" idx="12"/>
          </p:nvPr>
        </p:nvSpPr>
        <p:spPr/>
        <p:txBody>
          <a:bodyPr/>
          <a:lstStyle/>
          <a:p>
            <a:fld id="{FA73A356-C14D-42BE-9278-197E8B37771B}" type="slidenum">
              <a:rPr lang="fi-FI" smtClean="0"/>
              <a:t>‹#›</a:t>
            </a:fld>
            <a:endParaRPr lang="fi-FI"/>
          </a:p>
        </p:txBody>
      </p:sp>
      <p:pic>
        <p:nvPicPr>
          <p:cNvPr id="10" name="Kuva 9">
            <a:extLst>
              <a:ext uri="{FF2B5EF4-FFF2-40B4-BE49-F238E27FC236}">
                <a16:creationId xmlns:a16="http://schemas.microsoft.com/office/drawing/2014/main" id="{4B4EF317-BA98-4773-8DBD-BBCF1CF6CA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615" y="6054470"/>
            <a:ext cx="1289587" cy="456243"/>
          </a:xfrm>
          <a:prstGeom prst="rect">
            <a:avLst/>
          </a:prstGeom>
        </p:spPr>
      </p:pic>
    </p:spTree>
    <p:extLst>
      <p:ext uri="{BB962C8B-B14F-4D97-AF65-F5344CB8AC3E}">
        <p14:creationId xmlns:p14="http://schemas.microsoft.com/office/powerpoint/2010/main" val="2868551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61C11A-4C25-4530-AF1E-9A17F5585834}"/>
              </a:ext>
            </a:extLst>
          </p:cNvPr>
          <p:cNvSpPr>
            <a:spLocks noGrp="1"/>
          </p:cNvSpPr>
          <p:nvPr>
            <p:ph type="title"/>
          </p:nvPr>
        </p:nvSpPr>
        <p:spPr>
          <a:xfrm>
            <a:off x="839788" y="385200"/>
            <a:ext cx="10515600" cy="1008000"/>
          </a:xfrm>
        </p:spPr>
        <p:txBody>
          <a:bodyPr/>
          <a:lstStyle/>
          <a:p>
            <a:r>
              <a:rPr lang="fi-FI"/>
              <a:t>Muokkaa perustyyl. napsautt.</a:t>
            </a:r>
          </a:p>
        </p:txBody>
      </p:sp>
      <p:sp>
        <p:nvSpPr>
          <p:cNvPr id="3" name="Tekstin paikkamerkki 2">
            <a:extLst>
              <a:ext uri="{FF2B5EF4-FFF2-40B4-BE49-F238E27FC236}">
                <a16:creationId xmlns:a16="http://schemas.microsoft.com/office/drawing/2014/main" id="{DBAF38E2-3E0F-436B-BDCF-D04481B98B29}"/>
              </a:ext>
            </a:extLst>
          </p:cNvPr>
          <p:cNvSpPr>
            <a:spLocks noGrp="1"/>
          </p:cNvSpPr>
          <p:nvPr>
            <p:ph type="body" idx="1"/>
          </p:nvPr>
        </p:nvSpPr>
        <p:spPr>
          <a:xfrm>
            <a:off x="839788" y="1681163"/>
            <a:ext cx="4860000" cy="4619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2AA5AAE6-FA9D-455C-8E69-DDDF6F848039}"/>
              </a:ext>
            </a:extLst>
          </p:cNvPr>
          <p:cNvSpPr>
            <a:spLocks noGrp="1"/>
          </p:cNvSpPr>
          <p:nvPr>
            <p:ph sz="half" idx="2"/>
          </p:nvPr>
        </p:nvSpPr>
        <p:spPr>
          <a:xfrm>
            <a:off x="839788" y="2162175"/>
            <a:ext cx="4860000" cy="3505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2D4CBC7-7368-4960-A58D-54AFEE05F4F3}"/>
              </a:ext>
            </a:extLst>
          </p:cNvPr>
          <p:cNvSpPr>
            <a:spLocks noGrp="1"/>
          </p:cNvSpPr>
          <p:nvPr>
            <p:ph type="body" sz="quarter" idx="3"/>
          </p:nvPr>
        </p:nvSpPr>
        <p:spPr>
          <a:xfrm>
            <a:off x="6534150" y="1681163"/>
            <a:ext cx="4860000" cy="4619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E107890-B700-4D02-8E87-CC30E7B628F0}"/>
              </a:ext>
            </a:extLst>
          </p:cNvPr>
          <p:cNvSpPr>
            <a:spLocks noGrp="1"/>
          </p:cNvSpPr>
          <p:nvPr>
            <p:ph sz="quarter" idx="4"/>
          </p:nvPr>
        </p:nvSpPr>
        <p:spPr>
          <a:xfrm>
            <a:off x="6534150" y="2162175"/>
            <a:ext cx="4860000" cy="3505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2CB29A90-0B48-49AB-BF4F-2A0F96221FB4}"/>
              </a:ext>
            </a:extLst>
          </p:cNvPr>
          <p:cNvSpPr>
            <a:spLocks noGrp="1"/>
          </p:cNvSpPr>
          <p:nvPr>
            <p:ph type="dt" sz="half" idx="10"/>
          </p:nvPr>
        </p:nvSpPr>
        <p:spPr/>
        <p:txBody>
          <a:bodyPr/>
          <a:lstStyle/>
          <a:p>
            <a:fld id="{7DFFE45D-D939-4329-BDE0-F1D11EFE0D21}" type="datetime1">
              <a:rPr lang="fi-FI" smtClean="0"/>
              <a:t>29.03.2022</a:t>
            </a:fld>
            <a:endParaRPr lang="fi-FI"/>
          </a:p>
        </p:txBody>
      </p:sp>
      <p:sp>
        <p:nvSpPr>
          <p:cNvPr id="8" name="Alatunnisteen paikkamerkki 7">
            <a:extLst>
              <a:ext uri="{FF2B5EF4-FFF2-40B4-BE49-F238E27FC236}">
                <a16:creationId xmlns:a16="http://schemas.microsoft.com/office/drawing/2014/main" id="{AE166102-E33F-4F6A-A52C-1E4F4F5EE0C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DE3D9C6E-23AF-4AD1-8D58-819C2B859685}"/>
              </a:ext>
            </a:extLst>
          </p:cNvPr>
          <p:cNvSpPr>
            <a:spLocks noGrp="1"/>
          </p:cNvSpPr>
          <p:nvPr>
            <p:ph type="sldNum" sz="quarter" idx="12"/>
          </p:nvPr>
        </p:nvSpPr>
        <p:spPr/>
        <p:txBody>
          <a:bodyPr/>
          <a:lstStyle/>
          <a:p>
            <a:fld id="{FA73A356-C14D-42BE-9278-197E8B37771B}" type="slidenum">
              <a:rPr lang="fi-FI" smtClean="0"/>
              <a:t>‹#›</a:t>
            </a:fld>
            <a:endParaRPr lang="fi-FI"/>
          </a:p>
        </p:txBody>
      </p:sp>
      <p:pic>
        <p:nvPicPr>
          <p:cNvPr id="11" name="Kuva 10">
            <a:extLst>
              <a:ext uri="{FF2B5EF4-FFF2-40B4-BE49-F238E27FC236}">
                <a16:creationId xmlns:a16="http://schemas.microsoft.com/office/drawing/2014/main" id="{1482CB38-5C81-4CCB-B151-E2E988DB08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615" y="6054470"/>
            <a:ext cx="1289587" cy="456243"/>
          </a:xfrm>
          <a:prstGeom prst="rect">
            <a:avLst/>
          </a:prstGeom>
        </p:spPr>
      </p:pic>
    </p:spTree>
    <p:extLst>
      <p:ext uri="{BB962C8B-B14F-4D97-AF65-F5344CB8AC3E}">
        <p14:creationId xmlns:p14="http://schemas.microsoft.com/office/powerpoint/2010/main" val="215463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kuvalla">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3F547D2F-F2B7-43B6-820A-A480C1667733}"/>
              </a:ext>
            </a:extLst>
          </p:cNvPr>
          <p:cNvSpPr>
            <a:spLocks noGrp="1"/>
          </p:cNvSpPr>
          <p:nvPr>
            <p:ph type="pic" sz="quarter" idx="13"/>
          </p:nvPr>
        </p:nvSpPr>
        <p:spPr>
          <a:xfrm>
            <a:off x="7219951" y="0"/>
            <a:ext cx="4972050" cy="6858000"/>
          </a:xfrm>
          <a:solidFill>
            <a:schemeClr val="bg1">
              <a:lumMod val="85000"/>
            </a:schemeClr>
          </a:solidFill>
        </p:spPr>
        <p:txBody>
          <a:bodyPr/>
          <a:lstStyle>
            <a:lvl1pPr marL="0" indent="0">
              <a:buNone/>
              <a:defRPr/>
            </a:lvl1pPr>
          </a:lstStyle>
          <a:p>
            <a:r>
              <a:rPr lang="fi-FI"/>
              <a:t>Lisää kuva napsauttamalla kuvaketta</a:t>
            </a:r>
          </a:p>
        </p:txBody>
      </p:sp>
      <p:sp>
        <p:nvSpPr>
          <p:cNvPr id="2" name="Otsikko 1">
            <a:extLst>
              <a:ext uri="{FF2B5EF4-FFF2-40B4-BE49-F238E27FC236}">
                <a16:creationId xmlns:a16="http://schemas.microsoft.com/office/drawing/2014/main" id="{34490346-B044-4CFF-8851-73D61555AFE4}"/>
              </a:ext>
            </a:extLst>
          </p:cNvPr>
          <p:cNvSpPr>
            <a:spLocks noGrp="1"/>
          </p:cNvSpPr>
          <p:nvPr>
            <p:ph type="title"/>
          </p:nvPr>
        </p:nvSpPr>
        <p:spPr>
          <a:xfrm>
            <a:off x="838201" y="764197"/>
            <a:ext cx="5257800" cy="1244600"/>
          </a:xfrm>
        </p:spPr>
        <p:txBody>
          <a:bodyPr anchor="t" anchorCtr="0"/>
          <a:lstStyle/>
          <a:p>
            <a:r>
              <a:rPr lang="fi-FI"/>
              <a:t>Muokkaa perustyyl. napsautt.</a:t>
            </a:r>
          </a:p>
        </p:txBody>
      </p:sp>
      <p:sp>
        <p:nvSpPr>
          <p:cNvPr id="3" name="Sisällön paikkamerkki 2">
            <a:extLst>
              <a:ext uri="{FF2B5EF4-FFF2-40B4-BE49-F238E27FC236}">
                <a16:creationId xmlns:a16="http://schemas.microsoft.com/office/drawing/2014/main" id="{8AB837FE-AD8B-4299-A341-F991FA718CA0}"/>
              </a:ext>
            </a:extLst>
          </p:cNvPr>
          <p:cNvSpPr>
            <a:spLocks noGrp="1"/>
          </p:cNvSpPr>
          <p:nvPr>
            <p:ph idx="1"/>
          </p:nvPr>
        </p:nvSpPr>
        <p:spPr>
          <a:xfrm>
            <a:off x="838201" y="2362200"/>
            <a:ext cx="5257800" cy="3429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6D93EE4-ADA5-43DA-BB9C-6AA7EC3EC8A1}"/>
              </a:ext>
            </a:extLst>
          </p:cNvPr>
          <p:cNvSpPr>
            <a:spLocks noGrp="1"/>
          </p:cNvSpPr>
          <p:nvPr>
            <p:ph type="dt" sz="half" idx="10"/>
          </p:nvPr>
        </p:nvSpPr>
        <p:spPr/>
        <p:txBody>
          <a:bodyPr/>
          <a:lstStyle/>
          <a:p>
            <a:fld id="{640AB2E5-8438-4EE8-AECF-4BD00DF694FE}" type="datetime1">
              <a:rPr lang="fi-FI" smtClean="0"/>
              <a:t>29.03.2022</a:t>
            </a:fld>
            <a:endParaRPr lang="fi-FI"/>
          </a:p>
        </p:txBody>
      </p:sp>
      <p:sp>
        <p:nvSpPr>
          <p:cNvPr id="5" name="Alatunnisteen paikkamerkki 4">
            <a:extLst>
              <a:ext uri="{FF2B5EF4-FFF2-40B4-BE49-F238E27FC236}">
                <a16:creationId xmlns:a16="http://schemas.microsoft.com/office/drawing/2014/main" id="{3F950696-0591-4507-BF1A-FB2F146794E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A6D048-6AA7-4863-AD5F-C8DFF16A90B8}"/>
              </a:ext>
            </a:extLst>
          </p:cNvPr>
          <p:cNvSpPr>
            <a:spLocks noGrp="1"/>
          </p:cNvSpPr>
          <p:nvPr>
            <p:ph type="sldNum" sz="quarter" idx="12"/>
          </p:nvPr>
        </p:nvSpPr>
        <p:spPr/>
        <p:txBody>
          <a:bodyPr/>
          <a:lstStyle/>
          <a:p>
            <a:fld id="{FA73A356-C14D-42BE-9278-197E8B37771B}" type="slidenum">
              <a:rPr lang="fi-FI" smtClean="0"/>
              <a:t>‹#›</a:t>
            </a:fld>
            <a:endParaRPr lang="fi-FI"/>
          </a:p>
        </p:txBody>
      </p:sp>
      <p:pic>
        <p:nvPicPr>
          <p:cNvPr id="10" name="Kuva 9">
            <a:extLst>
              <a:ext uri="{FF2B5EF4-FFF2-40B4-BE49-F238E27FC236}">
                <a16:creationId xmlns:a16="http://schemas.microsoft.com/office/drawing/2014/main" id="{F4851CA4-F673-4B03-AB9E-DA5A569912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615" y="6054470"/>
            <a:ext cx="1289587" cy="456243"/>
          </a:xfrm>
          <a:prstGeom prst="rect">
            <a:avLst/>
          </a:prstGeom>
        </p:spPr>
      </p:pic>
    </p:spTree>
    <p:extLst>
      <p:ext uri="{BB962C8B-B14F-4D97-AF65-F5344CB8AC3E}">
        <p14:creationId xmlns:p14="http://schemas.microsoft.com/office/powerpoint/2010/main" val="3274941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ollinen kuva">
    <p:bg>
      <p:bgPr>
        <a:solidFill>
          <a:srgbClr val="142D55"/>
        </a:solidFill>
        <a:effectLst/>
      </p:bgPr>
    </p:bg>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3F547D2F-F2B7-43B6-820A-A480C1667733}"/>
              </a:ext>
            </a:extLst>
          </p:cNvPr>
          <p:cNvSpPr>
            <a:spLocks noGrp="1"/>
          </p:cNvSpPr>
          <p:nvPr>
            <p:ph type="pic" sz="quarter" idx="13"/>
          </p:nvPr>
        </p:nvSpPr>
        <p:spPr>
          <a:xfrm>
            <a:off x="7219951" y="0"/>
            <a:ext cx="4972050" cy="6858000"/>
          </a:xfrm>
          <a:solidFill>
            <a:schemeClr val="bg1">
              <a:lumMod val="85000"/>
            </a:schemeClr>
          </a:solidFill>
        </p:spPr>
        <p:txBody>
          <a:bodyPr/>
          <a:lstStyle>
            <a:lvl1pPr marL="0" indent="0">
              <a:buNone/>
              <a:defRPr/>
            </a:lvl1pPr>
          </a:lstStyle>
          <a:p>
            <a:r>
              <a:rPr lang="fi-FI"/>
              <a:t>Lisää kuva napsauttamalla kuvaketta</a:t>
            </a:r>
          </a:p>
        </p:txBody>
      </p:sp>
      <p:sp>
        <p:nvSpPr>
          <p:cNvPr id="2" name="Otsikko 1">
            <a:extLst>
              <a:ext uri="{FF2B5EF4-FFF2-40B4-BE49-F238E27FC236}">
                <a16:creationId xmlns:a16="http://schemas.microsoft.com/office/drawing/2014/main" id="{34490346-B044-4CFF-8851-73D61555AFE4}"/>
              </a:ext>
            </a:extLst>
          </p:cNvPr>
          <p:cNvSpPr>
            <a:spLocks noGrp="1"/>
          </p:cNvSpPr>
          <p:nvPr>
            <p:ph type="title"/>
          </p:nvPr>
        </p:nvSpPr>
        <p:spPr>
          <a:xfrm>
            <a:off x="752475" y="2670176"/>
            <a:ext cx="5486399" cy="1558924"/>
          </a:xfrm>
        </p:spPr>
        <p:txBody>
          <a:bodyPr anchor="ctr" anchorCtr="0"/>
          <a:lstStyle>
            <a:lvl1pPr algn="ctr">
              <a:lnSpc>
                <a:spcPct val="95000"/>
              </a:lnSpc>
              <a:defRPr sz="5000">
                <a:solidFill>
                  <a:srgbClr val="FFFFFF"/>
                </a:solidFill>
              </a:defRPr>
            </a:lvl1pPr>
          </a:lstStyle>
          <a:p>
            <a:r>
              <a:rPr lang="fi-FI"/>
              <a:t>Muokkaa perustyyl. napsautt.</a:t>
            </a:r>
          </a:p>
        </p:txBody>
      </p:sp>
      <p:sp>
        <p:nvSpPr>
          <p:cNvPr id="4" name="Päivämäärän paikkamerkki 3">
            <a:extLst>
              <a:ext uri="{FF2B5EF4-FFF2-40B4-BE49-F238E27FC236}">
                <a16:creationId xmlns:a16="http://schemas.microsoft.com/office/drawing/2014/main" id="{76D93EE4-ADA5-43DA-BB9C-6AA7EC3EC8A1}"/>
              </a:ext>
            </a:extLst>
          </p:cNvPr>
          <p:cNvSpPr>
            <a:spLocks noGrp="1"/>
          </p:cNvSpPr>
          <p:nvPr>
            <p:ph type="dt" sz="half" idx="10"/>
          </p:nvPr>
        </p:nvSpPr>
        <p:spPr/>
        <p:txBody>
          <a:bodyPr/>
          <a:lstStyle/>
          <a:p>
            <a:fld id="{15A931D2-FF21-4024-B943-ACFD43DBC35A}" type="datetime1">
              <a:rPr lang="fi-FI" smtClean="0"/>
              <a:t>29.03.2022</a:t>
            </a:fld>
            <a:endParaRPr lang="fi-FI"/>
          </a:p>
        </p:txBody>
      </p:sp>
      <p:sp>
        <p:nvSpPr>
          <p:cNvPr id="5" name="Alatunnisteen paikkamerkki 4">
            <a:extLst>
              <a:ext uri="{FF2B5EF4-FFF2-40B4-BE49-F238E27FC236}">
                <a16:creationId xmlns:a16="http://schemas.microsoft.com/office/drawing/2014/main" id="{3F950696-0591-4507-BF1A-FB2F146794E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DA6D048-6AA7-4863-AD5F-C8DFF16A90B8}"/>
              </a:ext>
            </a:extLst>
          </p:cNvPr>
          <p:cNvSpPr>
            <a:spLocks noGrp="1"/>
          </p:cNvSpPr>
          <p:nvPr>
            <p:ph type="sldNum" sz="quarter" idx="12"/>
          </p:nvPr>
        </p:nvSpPr>
        <p:spPr/>
        <p:txBody>
          <a:bodyPr/>
          <a:lstStyle/>
          <a:p>
            <a:fld id="{FA73A356-C14D-42BE-9278-197E8B37771B}" type="slidenum">
              <a:rPr lang="fi-FI" smtClean="0"/>
              <a:t>‹#›</a:t>
            </a:fld>
            <a:endParaRPr lang="fi-FI"/>
          </a:p>
        </p:txBody>
      </p:sp>
      <p:pic>
        <p:nvPicPr>
          <p:cNvPr id="9" name="Kuva 8">
            <a:extLst>
              <a:ext uri="{FF2B5EF4-FFF2-40B4-BE49-F238E27FC236}">
                <a16:creationId xmlns:a16="http://schemas.microsoft.com/office/drawing/2014/main" id="{1E21574C-ABD6-435C-ABC2-719C28A6D2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614" y="6054470"/>
            <a:ext cx="1289590" cy="456244"/>
          </a:xfrm>
          <a:prstGeom prst="rect">
            <a:avLst/>
          </a:prstGeom>
        </p:spPr>
      </p:pic>
    </p:spTree>
    <p:extLst>
      <p:ext uri="{BB962C8B-B14F-4D97-AF65-F5344CB8AC3E}">
        <p14:creationId xmlns:p14="http://schemas.microsoft.com/office/powerpoint/2010/main" val="312284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ollinen vaakakuva">
    <p:bg>
      <p:bgPr>
        <a:solidFill>
          <a:srgbClr val="142D55"/>
        </a:solidFill>
        <a:effectLst/>
      </p:bgPr>
    </p:bg>
    <p:spTree>
      <p:nvGrpSpPr>
        <p:cNvPr id="1" name=""/>
        <p:cNvGrpSpPr/>
        <p:nvPr/>
      </p:nvGrpSpPr>
      <p:grpSpPr>
        <a:xfrm>
          <a:off x="0" y="0"/>
          <a:ext cx="0" cy="0"/>
          <a:chOff x="0" y="0"/>
          <a:chExt cx="0" cy="0"/>
        </a:xfrm>
      </p:grpSpPr>
      <p:sp>
        <p:nvSpPr>
          <p:cNvPr id="13" name="Kuvan paikkamerkki 12">
            <a:extLst>
              <a:ext uri="{FF2B5EF4-FFF2-40B4-BE49-F238E27FC236}">
                <a16:creationId xmlns:a16="http://schemas.microsoft.com/office/drawing/2014/main" id="{3F547D2F-F2B7-43B6-820A-A480C1667733}"/>
              </a:ext>
            </a:extLst>
          </p:cNvPr>
          <p:cNvSpPr>
            <a:spLocks noGrp="1"/>
          </p:cNvSpPr>
          <p:nvPr>
            <p:ph type="pic" sz="quarter" idx="13"/>
          </p:nvPr>
        </p:nvSpPr>
        <p:spPr>
          <a:xfrm>
            <a:off x="0" y="1"/>
            <a:ext cx="12192001" cy="4095750"/>
          </a:xfrm>
          <a:solidFill>
            <a:schemeClr val="bg1">
              <a:lumMod val="85000"/>
            </a:schemeClr>
          </a:solidFill>
        </p:spPr>
        <p:txBody>
          <a:bodyPr/>
          <a:lstStyle>
            <a:lvl1pPr marL="0" indent="0">
              <a:buNone/>
              <a:defRPr/>
            </a:lvl1pPr>
          </a:lstStyle>
          <a:p>
            <a:r>
              <a:rPr lang="fi-FI"/>
              <a:t>Lisää kuva napsauttamalla kuvaketta</a:t>
            </a:r>
          </a:p>
        </p:txBody>
      </p:sp>
      <p:sp>
        <p:nvSpPr>
          <p:cNvPr id="4" name="Päivämäärän paikkamerkki 3">
            <a:extLst>
              <a:ext uri="{FF2B5EF4-FFF2-40B4-BE49-F238E27FC236}">
                <a16:creationId xmlns:a16="http://schemas.microsoft.com/office/drawing/2014/main" id="{76D93EE4-ADA5-43DA-BB9C-6AA7EC3EC8A1}"/>
              </a:ext>
            </a:extLst>
          </p:cNvPr>
          <p:cNvSpPr>
            <a:spLocks noGrp="1"/>
          </p:cNvSpPr>
          <p:nvPr>
            <p:ph type="dt" sz="half" idx="10"/>
          </p:nvPr>
        </p:nvSpPr>
        <p:spPr/>
        <p:txBody>
          <a:bodyPr/>
          <a:lstStyle>
            <a:lvl1pPr>
              <a:defRPr>
                <a:solidFill>
                  <a:srgbClr val="FFFFFF"/>
                </a:solidFill>
              </a:defRPr>
            </a:lvl1pPr>
          </a:lstStyle>
          <a:p>
            <a:fld id="{1C0FE25E-EAEA-472F-9D28-3B4F62E7FFAD}" type="datetime1">
              <a:rPr lang="fi-FI" smtClean="0"/>
              <a:pPr/>
              <a:t>29.03.2022</a:t>
            </a:fld>
            <a:endParaRPr lang="fi-FI"/>
          </a:p>
        </p:txBody>
      </p:sp>
      <p:sp>
        <p:nvSpPr>
          <p:cNvPr id="5" name="Alatunnisteen paikkamerkki 4">
            <a:extLst>
              <a:ext uri="{FF2B5EF4-FFF2-40B4-BE49-F238E27FC236}">
                <a16:creationId xmlns:a16="http://schemas.microsoft.com/office/drawing/2014/main" id="{3F950696-0591-4507-BF1A-FB2F146794EC}"/>
              </a:ext>
            </a:extLst>
          </p:cNvPr>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a:extLst>
              <a:ext uri="{FF2B5EF4-FFF2-40B4-BE49-F238E27FC236}">
                <a16:creationId xmlns:a16="http://schemas.microsoft.com/office/drawing/2014/main" id="{FDA6D048-6AA7-4863-AD5F-C8DFF16A90B8}"/>
              </a:ext>
            </a:extLst>
          </p:cNvPr>
          <p:cNvSpPr>
            <a:spLocks noGrp="1"/>
          </p:cNvSpPr>
          <p:nvPr>
            <p:ph type="sldNum" sz="quarter" idx="12"/>
          </p:nvPr>
        </p:nvSpPr>
        <p:spPr/>
        <p:txBody>
          <a:bodyPr/>
          <a:lstStyle>
            <a:lvl1pPr>
              <a:defRPr>
                <a:solidFill>
                  <a:srgbClr val="FFFFFF"/>
                </a:solidFill>
              </a:defRPr>
            </a:lvl1pPr>
          </a:lstStyle>
          <a:p>
            <a:fld id="{FA73A356-C14D-42BE-9278-197E8B37771B}" type="slidenum">
              <a:rPr lang="fi-FI" smtClean="0"/>
              <a:pPr/>
              <a:t>‹#›</a:t>
            </a:fld>
            <a:endParaRPr lang="fi-FI"/>
          </a:p>
        </p:txBody>
      </p:sp>
      <p:sp>
        <p:nvSpPr>
          <p:cNvPr id="3" name="Otsikko 2">
            <a:extLst>
              <a:ext uri="{FF2B5EF4-FFF2-40B4-BE49-F238E27FC236}">
                <a16:creationId xmlns:a16="http://schemas.microsoft.com/office/drawing/2014/main" id="{F004E3EB-47EC-4F60-B9BA-A7DABC2D04F6}"/>
              </a:ext>
            </a:extLst>
          </p:cNvPr>
          <p:cNvSpPr>
            <a:spLocks noGrp="1"/>
          </p:cNvSpPr>
          <p:nvPr>
            <p:ph type="title"/>
          </p:nvPr>
        </p:nvSpPr>
        <p:spPr>
          <a:xfrm>
            <a:off x="1309687" y="4867274"/>
            <a:ext cx="9572625" cy="1009651"/>
          </a:xfrm>
        </p:spPr>
        <p:txBody>
          <a:bodyPr anchor="ctr" anchorCtr="0"/>
          <a:lstStyle>
            <a:lvl1pPr algn="ctr">
              <a:defRPr sz="4200">
                <a:solidFill>
                  <a:srgbClr val="FFFFFF"/>
                </a:solidFill>
              </a:defRPr>
            </a:lvl1pPr>
          </a:lstStyle>
          <a:p>
            <a:r>
              <a:rPr lang="fi-FI"/>
              <a:t>Muokkaa perustyyl. napsautt.</a:t>
            </a:r>
          </a:p>
        </p:txBody>
      </p:sp>
      <p:pic>
        <p:nvPicPr>
          <p:cNvPr id="9" name="Kuva 8">
            <a:extLst>
              <a:ext uri="{FF2B5EF4-FFF2-40B4-BE49-F238E27FC236}">
                <a16:creationId xmlns:a16="http://schemas.microsoft.com/office/drawing/2014/main" id="{CECB6210-D422-4AEC-87CB-7737289B6B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614" y="6054470"/>
            <a:ext cx="1289590" cy="456244"/>
          </a:xfrm>
          <a:prstGeom prst="rect">
            <a:avLst/>
          </a:prstGeom>
        </p:spPr>
      </p:pic>
    </p:spTree>
    <p:extLst>
      <p:ext uri="{BB962C8B-B14F-4D97-AF65-F5344CB8AC3E}">
        <p14:creationId xmlns:p14="http://schemas.microsoft.com/office/powerpoint/2010/main" val="182268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san ylätunniste">
    <p:bg>
      <p:bgPr>
        <a:solidFill>
          <a:srgbClr val="142D5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453D22-AF69-43F1-AA10-7BD32BB8B50B}"/>
              </a:ext>
            </a:extLst>
          </p:cNvPr>
          <p:cNvSpPr>
            <a:spLocks noGrp="1"/>
          </p:cNvSpPr>
          <p:nvPr>
            <p:ph type="title"/>
          </p:nvPr>
        </p:nvSpPr>
        <p:spPr>
          <a:xfrm>
            <a:off x="831850" y="2024063"/>
            <a:ext cx="10515600" cy="2852737"/>
          </a:xfrm>
        </p:spPr>
        <p:txBody>
          <a:bodyPr anchor="ctr" anchorCtr="0"/>
          <a:lstStyle>
            <a:lvl1pPr algn="ctr">
              <a:lnSpc>
                <a:spcPct val="95000"/>
              </a:lnSpc>
              <a:defRPr sz="5000">
                <a:solidFill>
                  <a:srgbClr val="FFFFFF"/>
                </a:solidFill>
              </a:defRPr>
            </a:lvl1pPr>
          </a:lstStyle>
          <a:p>
            <a:r>
              <a:rPr lang="fi-FI"/>
              <a:t>Muokkaa perustyyl. napsautt.</a:t>
            </a:r>
          </a:p>
        </p:txBody>
      </p:sp>
      <p:sp>
        <p:nvSpPr>
          <p:cNvPr id="4" name="Päivämäärän paikkamerkki 3">
            <a:extLst>
              <a:ext uri="{FF2B5EF4-FFF2-40B4-BE49-F238E27FC236}">
                <a16:creationId xmlns:a16="http://schemas.microsoft.com/office/drawing/2014/main" id="{7CB55730-CAF9-4A25-851A-D68FCDB34197}"/>
              </a:ext>
            </a:extLst>
          </p:cNvPr>
          <p:cNvSpPr>
            <a:spLocks noGrp="1"/>
          </p:cNvSpPr>
          <p:nvPr>
            <p:ph type="dt" sz="half" idx="10"/>
          </p:nvPr>
        </p:nvSpPr>
        <p:spPr/>
        <p:txBody>
          <a:bodyPr/>
          <a:lstStyle>
            <a:lvl1pPr>
              <a:defRPr>
                <a:solidFill>
                  <a:srgbClr val="FFFFFF"/>
                </a:solidFill>
              </a:defRPr>
            </a:lvl1pPr>
          </a:lstStyle>
          <a:p>
            <a:fld id="{1D6DD1E3-C7F7-4AFD-ADCE-E8524217488F}" type="datetime1">
              <a:rPr lang="fi-FI" smtClean="0"/>
              <a:pPr/>
              <a:t>29.03.2022</a:t>
            </a:fld>
            <a:endParaRPr lang="fi-FI"/>
          </a:p>
        </p:txBody>
      </p:sp>
      <p:sp>
        <p:nvSpPr>
          <p:cNvPr id="5" name="Alatunnisteen paikkamerkki 4">
            <a:extLst>
              <a:ext uri="{FF2B5EF4-FFF2-40B4-BE49-F238E27FC236}">
                <a16:creationId xmlns:a16="http://schemas.microsoft.com/office/drawing/2014/main" id="{080BA40E-74C4-4EFD-B626-9D0DE2535880}"/>
              </a:ext>
            </a:extLst>
          </p:cNvPr>
          <p:cNvSpPr>
            <a:spLocks noGrp="1"/>
          </p:cNvSpPr>
          <p:nvPr>
            <p:ph type="ftr" sz="quarter" idx="11"/>
          </p:nvPr>
        </p:nvSpPr>
        <p:spPr/>
        <p:txBody>
          <a:bodyPr/>
          <a:lstStyle>
            <a:lvl1pPr>
              <a:defRPr>
                <a:solidFill>
                  <a:srgbClr val="FFFFFF"/>
                </a:solidFill>
              </a:defRPr>
            </a:lvl1pPr>
          </a:lstStyle>
          <a:p>
            <a:endParaRPr lang="fi-FI"/>
          </a:p>
        </p:txBody>
      </p:sp>
      <p:sp>
        <p:nvSpPr>
          <p:cNvPr id="6" name="Dian numeron paikkamerkki 5">
            <a:extLst>
              <a:ext uri="{FF2B5EF4-FFF2-40B4-BE49-F238E27FC236}">
                <a16:creationId xmlns:a16="http://schemas.microsoft.com/office/drawing/2014/main" id="{F6AF360C-674F-4F20-B01F-0F0FF59AABDB}"/>
              </a:ext>
            </a:extLst>
          </p:cNvPr>
          <p:cNvSpPr>
            <a:spLocks noGrp="1"/>
          </p:cNvSpPr>
          <p:nvPr>
            <p:ph type="sldNum" sz="quarter" idx="12"/>
          </p:nvPr>
        </p:nvSpPr>
        <p:spPr/>
        <p:txBody>
          <a:bodyPr/>
          <a:lstStyle>
            <a:lvl1pPr>
              <a:defRPr>
                <a:solidFill>
                  <a:srgbClr val="FFFFFF"/>
                </a:solidFill>
              </a:defRPr>
            </a:lvl1pPr>
          </a:lstStyle>
          <a:p>
            <a:fld id="{FA73A356-C14D-42BE-9278-197E8B37771B}" type="slidenum">
              <a:rPr lang="fi-FI" smtClean="0"/>
              <a:pPr/>
              <a:t>‹#›</a:t>
            </a:fld>
            <a:endParaRPr lang="fi-FI"/>
          </a:p>
        </p:txBody>
      </p:sp>
      <p:pic>
        <p:nvPicPr>
          <p:cNvPr id="9" name="Kuva 8">
            <a:extLst>
              <a:ext uri="{FF2B5EF4-FFF2-40B4-BE49-F238E27FC236}">
                <a16:creationId xmlns:a16="http://schemas.microsoft.com/office/drawing/2014/main" id="{DAED6025-CCE9-4E1A-9F7E-540D0094DE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614" y="6054470"/>
            <a:ext cx="1289590" cy="456244"/>
          </a:xfrm>
          <a:prstGeom prst="rect">
            <a:avLst/>
          </a:prstGeom>
        </p:spPr>
      </p:pic>
    </p:spTree>
    <p:extLst>
      <p:ext uri="{BB962C8B-B14F-4D97-AF65-F5344CB8AC3E}">
        <p14:creationId xmlns:p14="http://schemas.microsoft.com/office/powerpoint/2010/main" val="3440579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3FEEA2-9EA4-4BEB-BA0D-A9EC9E6BAF78}"/>
              </a:ext>
            </a:extLst>
          </p:cNvPr>
          <p:cNvSpPr>
            <a:spLocks noGrp="1"/>
          </p:cNvSpPr>
          <p:nvPr>
            <p:ph type="title"/>
          </p:nvPr>
        </p:nvSpPr>
        <p:spPr/>
        <p:txBody>
          <a:bodyPr/>
          <a:lstStyle/>
          <a:p>
            <a:r>
              <a:rPr lang="fi-FI"/>
              <a:t>Muokkaa perustyyl. napsautt.</a:t>
            </a:r>
          </a:p>
        </p:txBody>
      </p:sp>
      <p:sp>
        <p:nvSpPr>
          <p:cNvPr id="3" name="Päivämäärän paikkamerkki 2">
            <a:extLst>
              <a:ext uri="{FF2B5EF4-FFF2-40B4-BE49-F238E27FC236}">
                <a16:creationId xmlns:a16="http://schemas.microsoft.com/office/drawing/2014/main" id="{D397DF6D-36C2-452D-80CE-90DA620FE061}"/>
              </a:ext>
            </a:extLst>
          </p:cNvPr>
          <p:cNvSpPr>
            <a:spLocks noGrp="1"/>
          </p:cNvSpPr>
          <p:nvPr>
            <p:ph type="dt" sz="half" idx="10"/>
          </p:nvPr>
        </p:nvSpPr>
        <p:spPr/>
        <p:txBody>
          <a:bodyPr/>
          <a:lstStyle/>
          <a:p>
            <a:fld id="{17A382F6-2D84-4435-8538-DE834B8D895F}" type="datetime1">
              <a:rPr lang="fi-FI" smtClean="0"/>
              <a:t>29.03.2022</a:t>
            </a:fld>
            <a:endParaRPr lang="fi-FI"/>
          </a:p>
        </p:txBody>
      </p:sp>
      <p:sp>
        <p:nvSpPr>
          <p:cNvPr id="4" name="Alatunnisteen paikkamerkki 3">
            <a:extLst>
              <a:ext uri="{FF2B5EF4-FFF2-40B4-BE49-F238E27FC236}">
                <a16:creationId xmlns:a16="http://schemas.microsoft.com/office/drawing/2014/main" id="{EDCE02CF-03D1-44AF-9B44-4CD86158128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B5557E30-0CD3-4F77-A25B-25F6F1DB266E}"/>
              </a:ext>
            </a:extLst>
          </p:cNvPr>
          <p:cNvSpPr>
            <a:spLocks noGrp="1"/>
          </p:cNvSpPr>
          <p:nvPr>
            <p:ph type="sldNum" sz="quarter" idx="12"/>
          </p:nvPr>
        </p:nvSpPr>
        <p:spPr/>
        <p:txBody>
          <a:bodyPr/>
          <a:lstStyle/>
          <a:p>
            <a:fld id="{FA73A356-C14D-42BE-9278-197E8B37771B}" type="slidenum">
              <a:rPr lang="fi-FI" smtClean="0"/>
              <a:t>‹#›</a:t>
            </a:fld>
            <a:endParaRPr lang="fi-FI"/>
          </a:p>
        </p:txBody>
      </p:sp>
      <p:pic>
        <p:nvPicPr>
          <p:cNvPr id="7" name="Kuva 6">
            <a:extLst>
              <a:ext uri="{FF2B5EF4-FFF2-40B4-BE49-F238E27FC236}">
                <a16:creationId xmlns:a16="http://schemas.microsoft.com/office/drawing/2014/main" id="{57E7BE71-7199-4B7C-B019-768CC9F30E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615" y="6054470"/>
            <a:ext cx="1289587" cy="456243"/>
          </a:xfrm>
          <a:prstGeom prst="rect">
            <a:avLst/>
          </a:prstGeom>
        </p:spPr>
      </p:pic>
    </p:spTree>
    <p:extLst>
      <p:ext uri="{BB962C8B-B14F-4D97-AF65-F5344CB8AC3E}">
        <p14:creationId xmlns:p14="http://schemas.microsoft.com/office/powerpoint/2010/main" val="3030123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AA7B23A-DCD9-456D-A0B8-97C1418ED757}"/>
              </a:ext>
            </a:extLst>
          </p:cNvPr>
          <p:cNvSpPr>
            <a:spLocks noGrp="1"/>
          </p:cNvSpPr>
          <p:nvPr>
            <p:ph type="title"/>
          </p:nvPr>
        </p:nvSpPr>
        <p:spPr>
          <a:xfrm>
            <a:off x="838200" y="384176"/>
            <a:ext cx="9572625" cy="1244600"/>
          </a:xfrm>
          <a:prstGeom prst="rect">
            <a:avLst/>
          </a:prstGeom>
        </p:spPr>
        <p:txBody>
          <a:bodyPr vert="horz" lIns="0" tIns="0" rIns="0" bIns="0" rtlCol="0" anchor="b" anchorCtr="0">
            <a:noAutofit/>
          </a:bodyPr>
          <a:lstStyle/>
          <a:p>
            <a:r>
              <a:rPr lang="fi-FI"/>
              <a:t>Muokkaa ots. perustyyl. napsautt.</a:t>
            </a:r>
          </a:p>
        </p:txBody>
      </p:sp>
      <p:sp>
        <p:nvSpPr>
          <p:cNvPr id="3" name="Tekstin paikkamerkki 2">
            <a:extLst>
              <a:ext uri="{FF2B5EF4-FFF2-40B4-BE49-F238E27FC236}">
                <a16:creationId xmlns:a16="http://schemas.microsoft.com/office/drawing/2014/main" id="{3191A68A-1C41-4D6F-BF28-7C5975EBFEFB}"/>
              </a:ext>
            </a:extLst>
          </p:cNvPr>
          <p:cNvSpPr>
            <a:spLocks noGrp="1"/>
          </p:cNvSpPr>
          <p:nvPr>
            <p:ph type="body" idx="1"/>
          </p:nvPr>
        </p:nvSpPr>
        <p:spPr>
          <a:xfrm>
            <a:off x="838200" y="2114549"/>
            <a:ext cx="9572625" cy="3676651"/>
          </a:xfrm>
          <a:prstGeom prst="rect">
            <a:avLst/>
          </a:prstGeom>
        </p:spPr>
        <p:txBody>
          <a:bodyPr vert="horz" lIns="0" tIns="0" rIns="0" bIns="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AAE61E0-75EA-4569-A473-FDC69ACB1467}"/>
              </a:ext>
            </a:extLst>
          </p:cNvPr>
          <p:cNvSpPr>
            <a:spLocks noGrp="1"/>
          </p:cNvSpPr>
          <p:nvPr>
            <p:ph type="dt" sz="half" idx="2"/>
          </p:nvPr>
        </p:nvSpPr>
        <p:spPr>
          <a:xfrm>
            <a:off x="9982200" y="6543675"/>
            <a:ext cx="1080000" cy="177800"/>
          </a:xfrm>
          <a:prstGeom prst="rect">
            <a:avLst/>
          </a:prstGeom>
        </p:spPr>
        <p:txBody>
          <a:bodyPr vert="horz" lIns="0" tIns="0" rIns="0" bIns="0" rtlCol="0" anchor="ctr"/>
          <a:lstStyle>
            <a:lvl1pPr algn="ctr">
              <a:defRPr sz="800">
                <a:solidFill>
                  <a:schemeClr val="tx1"/>
                </a:solidFill>
              </a:defRPr>
            </a:lvl1pPr>
          </a:lstStyle>
          <a:p>
            <a:fld id="{43AB1166-E4C5-4A99-B5EC-32595794ED35}" type="datetime1">
              <a:rPr lang="fi-FI" smtClean="0"/>
              <a:t>29.03.2022</a:t>
            </a:fld>
            <a:endParaRPr lang="fi-FI"/>
          </a:p>
        </p:txBody>
      </p:sp>
      <p:sp>
        <p:nvSpPr>
          <p:cNvPr id="5" name="Alatunnisteen paikkamerkki 4">
            <a:extLst>
              <a:ext uri="{FF2B5EF4-FFF2-40B4-BE49-F238E27FC236}">
                <a16:creationId xmlns:a16="http://schemas.microsoft.com/office/drawing/2014/main" id="{5DD54FC4-B225-4B5A-83FF-2DA61EE37903}"/>
              </a:ext>
            </a:extLst>
          </p:cNvPr>
          <p:cNvSpPr>
            <a:spLocks noGrp="1"/>
          </p:cNvSpPr>
          <p:nvPr>
            <p:ph type="ftr" sz="quarter" idx="3"/>
          </p:nvPr>
        </p:nvSpPr>
        <p:spPr>
          <a:xfrm>
            <a:off x="7286625" y="6543675"/>
            <a:ext cx="2664000" cy="177800"/>
          </a:xfrm>
          <a:prstGeom prst="rect">
            <a:avLst/>
          </a:prstGeom>
        </p:spPr>
        <p:txBody>
          <a:bodyPr vert="horz" lIns="0" tIns="0" rIns="0" bIns="0" rtlCol="0" anchor="ctr"/>
          <a:lstStyle>
            <a:lvl1pPr algn="ctr">
              <a:defRPr sz="800">
                <a:solidFill>
                  <a:schemeClr val="tx1"/>
                </a:solidFill>
              </a:defRPr>
            </a:lvl1pPr>
          </a:lstStyle>
          <a:p>
            <a:endParaRPr lang="fi-FI"/>
          </a:p>
        </p:txBody>
      </p:sp>
      <p:sp>
        <p:nvSpPr>
          <p:cNvPr id="6" name="Dian numeron paikkamerkki 5">
            <a:extLst>
              <a:ext uri="{FF2B5EF4-FFF2-40B4-BE49-F238E27FC236}">
                <a16:creationId xmlns:a16="http://schemas.microsoft.com/office/drawing/2014/main" id="{0CA6E1A9-B47E-47F7-94EF-EF3D6086C074}"/>
              </a:ext>
            </a:extLst>
          </p:cNvPr>
          <p:cNvSpPr>
            <a:spLocks noGrp="1"/>
          </p:cNvSpPr>
          <p:nvPr>
            <p:ph type="sldNum" sz="quarter" idx="4"/>
          </p:nvPr>
        </p:nvSpPr>
        <p:spPr>
          <a:xfrm>
            <a:off x="11087100" y="6543675"/>
            <a:ext cx="720000" cy="177800"/>
          </a:xfrm>
          <a:prstGeom prst="rect">
            <a:avLst/>
          </a:prstGeom>
        </p:spPr>
        <p:txBody>
          <a:bodyPr vert="horz" lIns="0" tIns="0" rIns="0" bIns="0" rtlCol="0" anchor="ctr"/>
          <a:lstStyle>
            <a:lvl1pPr algn="r">
              <a:defRPr sz="800">
                <a:solidFill>
                  <a:schemeClr val="tx1"/>
                </a:solidFill>
              </a:defRPr>
            </a:lvl1pPr>
          </a:lstStyle>
          <a:p>
            <a:fld id="{FA73A356-C14D-42BE-9278-197E8B37771B}" type="slidenum">
              <a:rPr lang="fi-FI" smtClean="0"/>
              <a:pPr/>
              <a:t>‹#›</a:t>
            </a:fld>
            <a:endParaRPr lang="fi-FI"/>
          </a:p>
        </p:txBody>
      </p:sp>
    </p:spTree>
    <p:extLst>
      <p:ext uri="{BB962C8B-B14F-4D97-AF65-F5344CB8AC3E}">
        <p14:creationId xmlns:p14="http://schemas.microsoft.com/office/powerpoint/2010/main" val="3966257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98" r:id="rId11"/>
    <p:sldLayoutId id="2147483684" r:id="rId12"/>
    <p:sldLayoutId id="2147483700" r:id="rId13"/>
  </p:sldLayoutIdLst>
  <p:hf sldNum="0" hdr="0" ftr="0" dt="0"/>
  <p:txStyles>
    <p:titleStyle>
      <a:lvl1pPr algn="l" defTabSz="914400" rtl="0" eaLnBrk="1" latinLnBrk="0" hangingPunct="1">
        <a:lnSpc>
          <a:spcPct val="90000"/>
        </a:lnSpc>
        <a:spcBef>
          <a:spcPct val="0"/>
        </a:spcBef>
        <a:buNone/>
        <a:defRPr sz="4600" kern="1200">
          <a:solidFill>
            <a:srgbClr val="142D55"/>
          </a:solidFill>
          <a:latin typeface="+mj-lt"/>
          <a:ea typeface="+mj-ea"/>
          <a:cs typeface="+mj-cs"/>
        </a:defRPr>
      </a:lvl1pPr>
    </p:titleStyle>
    <p:bodyStyle>
      <a:lvl1pPr marL="180975" indent="-180975" algn="l" defTabSz="914400" rtl="0" eaLnBrk="1" latinLnBrk="0" hangingPunct="1">
        <a:lnSpc>
          <a:spcPct val="11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F8E20-8C1A-449E-B4B9-5573C58366EA}" type="datetimeFigureOut">
              <a:rPr lang="fi-FI" smtClean="0"/>
              <a:t>29.03.2022</a:t>
            </a:fld>
            <a:endParaRPr lang="fi-FI"/>
          </a:p>
        </p:txBody>
      </p:sp>
      <p:sp>
        <p:nvSpPr>
          <p:cNvPr id="5" name="Alatunnisteen paikkamerkki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E7207-AB49-4E9D-9813-A541453C09B9}" type="slidenum">
              <a:rPr lang="fi-FI" smtClean="0"/>
              <a:t>‹#›</a:t>
            </a:fld>
            <a:endParaRPr lang="fi-FI"/>
          </a:p>
        </p:txBody>
      </p:sp>
    </p:spTree>
    <p:extLst>
      <p:ext uri="{BB962C8B-B14F-4D97-AF65-F5344CB8AC3E}">
        <p14:creationId xmlns:p14="http://schemas.microsoft.com/office/powerpoint/2010/main" val="51266430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aotsikko 4">
            <a:extLst>
              <a:ext uri="{FF2B5EF4-FFF2-40B4-BE49-F238E27FC236}">
                <a16:creationId xmlns:a16="http://schemas.microsoft.com/office/drawing/2014/main" id="{E11928B1-D7B8-484C-9951-F02115CD1EA5}"/>
              </a:ext>
            </a:extLst>
          </p:cNvPr>
          <p:cNvSpPr>
            <a:spLocks noGrp="1"/>
          </p:cNvSpPr>
          <p:nvPr>
            <p:ph type="subTitle" idx="1"/>
          </p:nvPr>
        </p:nvSpPr>
        <p:spPr/>
        <p:txBody>
          <a:bodyPr/>
          <a:lstStyle/>
          <a:p>
            <a:r>
              <a:rPr lang="fi-FI" dirty="0"/>
              <a:t>CRISPRO-Project</a:t>
            </a:r>
          </a:p>
          <a:p>
            <a:r>
              <a:rPr lang="fi-FI" dirty="0"/>
              <a:t>28.03.2022</a:t>
            </a:r>
          </a:p>
        </p:txBody>
      </p:sp>
      <p:sp>
        <p:nvSpPr>
          <p:cNvPr id="3" name="Otsikko 2">
            <a:extLst>
              <a:ext uri="{FF2B5EF4-FFF2-40B4-BE49-F238E27FC236}">
                <a16:creationId xmlns:a16="http://schemas.microsoft.com/office/drawing/2014/main" id="{EEF86056-58E0-406B-8393-A529EFD8D9A0}"/>
              </a:ext>
            </a:extLst>
          </p:cNvPr>
          <p:cNvSpPr>
            <a:spLocks noGrp="1"/>
          </p:cNvSpPr>
          <p:nvPr>
            <p:ph type="ctrTitle"/>
          </p:nvPr>
        </p:nvSpPr>
        <p:spPr/>
        <p:txBody>
          <a:bodyPr/>
          <a:lstStyle/>
          <a:p>
            <a:r>
              <a:rPr lang="fi-FI" dirty="0" err="1"/>
              <a:t>Welcome</a:t>
            </a:r>
            <a:r>
              <a:rPr lang="fi-FI" dirty="0"/>
              <a:t> to Helsinki</a:t>
            </a:r>
            <a:br>
              <a:rPr lang="fi-FI" dirty="0"/>
            </a:br>
            <a:r>
              <a:rPr lang="fi-FI" dirty="0"/>
              <a:t>Finland</a:t>
            </a:r>
            <a:br>
              <a:rPr lang="fi-FI" dirty="0"/>
            </a:br>
            <a:r>
              <a:rPr lang="fi-FI" dirty="0" err="1"/>
              <a:t>Ministry</a:t>
            </a:r>
            <a:r>
              <a:rPr lang="fi-FI" dirty="0"/>
              <a:t> of </a:t>
            </a:r>
            <a:r>
              <a:rPr lang="fi-FI" dirty="0" err="1"/>
              <a:t>the</a:t>
            </a:r>
            <a:r>
              <a:rPr lang="fi-FI" dirty="0"/>
              <a:t> </a:t>
            </a:r>
            <a:r>
              <a:rPr lang="fi-FI" dirty="0" err="1"/>
              <a:t>Interior</a:t>
            </a:r>
            <a:r>
              <a:rPr lang="fi-FI" dirty="0"/>
              <a:t>!</a:t>
            </a:r>
          </a:p>
        </p:txBody>
      </p:sp>
    </p:spTree>
    <p:extLst>
      <p:ext uri="{BB962C8B-B14F-4D97-AF65-F5344CB8AC3E}">
        <p14:creationId xmlns:p14="http://schemas.microsoft.com/office/powerpoint/2010/main" val="3040789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äivämäärän paikkamerkki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0E777B0-9EEB-4921-91BC-176C8EB49316}" type="datetime1">
              <a:rPr lang="en-GB" altLang="fi-FI" sz="1000" smtClean="0"/>
              <a:pPr eaLnBrk="1" hangingPunct="1">
                <a:spcBef>
                  <a:spcPct val="0"/>
                </a:spcBef>
                <a:buFontTx/>
                <a:buNone/>
              </a:pPr>
              <a:t>29/03/2022</a:t>
            </a:fld>
            <a:endParaRPr lang="fi-FI" altLang="fi-FI" sz="1000"/>
          </a:p>
        </p:txBody>
      </p:sp>
      <p:sp>
        <p:nvSpPr>
          <p:cNvPr id="16387" name="Dian numeron paikkamerkki 5"/>
          <p:cNvSpPr>
            <a:spLocks noGrp="1"/>
          </p:cNvSpPr>
          <p:nvPr>
            <p:ph type="sldNum" sz="quarter" idx="4294967295"/>
          </p:nvPr>
        </p:nvSpPr>
        <p:spPr>
          <a:xfrm>
            <a:off x="2734734" y="6462713"/>
            <a:ext cx="6910917"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l" eaLnBrk="1" hangingPunct="1">
              <a:spcBef>
                <a:spcPct val="0"/>
              </a:spcBef>
              <a:buFontTx/>
              <a:buNone/>
            </a:pPr>
            <a:fld id="{C226D438-8955-462C-9997-D5B8B7D75E49}" type="slidenum">
              <a:rPr lang="fi-FI" altLang="fi-FI" sz="1000" smtClean="0"/>
              <a:pPr algn="l" eaLnBrk="1" hangingPunct="1">
                <a:spcBef>
                  <a:spcPct val="0"/>
                </a:spcBef>
                <a:buFontTx/>
                <a:buNone/>
              </a:pPr>
              <a:t>10</a:t>
            </a:fld>
            <a:endParaRPr lang="fi-FI" altLang="fi-FI" sz="1000"/>
          </a:p>
        </p:txBody>
      </p:sp>
      <p:sp>
        <p:nvSpPr>
          <p:cNvPr id="16388" name="Rectangle 2"/>
          <p:cNvSpPr>
            <a:spLocks noGrp="1" noChangeArrowheads="1"/>
          </p:cNvSpPr>
          <p:nvPr>
            <p:ph type="title"/>
          </p:nvPr>
        </p:nvSpPr>
        <p:spPr>
          <a:xfrm>
            <a:off x="143329" y="594519"/>
            <a:ext cx="8323035" cy="1143000"/>
          </a:xfrm>
        </p:spPr>
        <p:txBody>
          <a:bodyPr/>
          <a:lstStyle/>
          <a:p>
            <a:pPr algn="ctr" eaLnBrk="1" hangingPunct="1"/>
            <a:r>
              <a:rPr lang="fi-FI" altLang="fi-FI" b="1" dirty="0">
                <a:solidFill>
                  <a:schemeClr val="accent1">
                    <a:lumMod val="60000"/>
                    <a:lumOff val="40000"/>
                  </a:schemeClr>
                </a:solidFill>
                <a:latin typeface="+mn-lt"/>
              </a:rPr>
              <a:t>BASIC PRINCIPLES IN CRISIS MANAGEMENT IN FINLAND</a:t>
            </a:r>
          </a:p>
        </p:txBody>
      </p:sp>
      <p:sp>
        <p:nvSpPr>
          <p:cNvPr id="16389" name="Rectangle 3"/>
          <p:cNvSpPr>
            <a:spLocks noGrp="1" noChangeArrowheads="1"/>
          </p:cNvSpPr>
          <p:nvPr>
            <p:ph type="body" idx="1"/>
          </p:nvPr>
        </p:nvSpPr>
        <p:spPr>
          <a:xfrm>
            <a:off x="923774" y="2083991"/>
            <a:ext cx="9861247" cy="4032250"/>
          </a:xfrm>
        </p:spPr>
        <p:txBody>
          <a:bodyPr>
            <a:normAutofit/>
          </a:bodyPr>
          <a:lstStyle/>
          <a:p>
            <a:pPr eaLnBrk="1" hangingPunct="1">
              <a:lnSpc>
                <a:spcPct val="90000"/>
              </a:lnSpc>
            </a:pPr>
            <a:r>
              <a:rPr lang="en-GB" altLang="fi-FI" sz="2400" b="1" dirty="0">
                <a:solidFill>
                  <a:schemeClr val="accent1">
                    <a:lumMod val="60000"/>
                    <a:lumOff val="40000"/>
                  </a:schemeClr>
                </a:solidFill>
              </a:rPr>
              <a:t>Comprehensive approach </a:t>
            </a:r>
            <a:r>
              <a:rPr lang="en-GB" altLang="fi-FI" sz="2400" dirty="0">
                <a:solidFill>
                  <a:schemeClr val="accent1">
                    <a:lumMod val="60000"/>
                    <a:lumOff val="40000"/>
                  </a:schemeClr>
                </a:solidFill>
              </a:rPr>
              <a:t>- Integration of preparations for peace-time and war-related emergencies</a:t>
            </a:r>
          </a:p>
          <a:p>
            <a:pPr marL="0" indent="0" eaLnBrk="1" hangingPunct="1">
              <a:lnSpc>
                <a:spcPct val="90000"/>
              </a:lnSpc>
              <a:buNone/>
            </a:pPr>
            <a:endParaRPr lang="en-GB" altLang="fi-FI" sz="2400" dirty="0">
              <a:solidFill>
                <a:schemeClr val="accent1">
                  <a:lumMod val="60000"/>
                  <a:lumOff val="40000"/>
                </a:schemeClr>
              </a:solidFill>
            </a:endParaRPr>
          </a:p>
          <a:p>
            <a:pPr eaLnBrk="1" hangingPunct="1">
              <a:lnSpc>
                <a:spcPct val="100000"/>
              </a:lnSpc>
            </a:pPr>
            <a:r>
              <a:rPr lang="en-GB" altLang="fi-FI" sz="2400" b="1" dirty="0">
                <a:solidFill>
                  <a:schemeClr val="accent1">
                    <a:lumMod val="60000"/>
                    <a:lumOff val="40000"/>
                  </a:schemeClr>
                </a:solidFill>
              </a:rPr>
              <a:t>All actors </a:t>
            </a:r>
            <a:r>
              <a:rPr lang="en-GB" altLang="fi-FI" sz="2400" dirty="0">
                <a:solidFill>
                  <a:schemeClr val="accent1">
                    <a:lumMod val="60000"/>
                    <a:lumOff val="40000"/>
                  </a:schemeClr>
                </a:solidFill>
              </a:rPr>
              <a:t>are responsible for carrying out </a:t>
            </a:r>
            <a:r>
              <a:rPr lang="en-GB" altLang="fi-FI" sz="2400" b="1" dirty="0">
                <a:solidFill>
                  <a:schemeClr val="accent1">
                    <a:lumMod val="60000"/>
                    <a:lumOff val="40000"/>
                  </a:schemeClr>
                </a:solidFill>
              </a:rPr>
              <a:t>their functions </a:t>
            </a:r>
            <a:r>
              <a:rPr lang="en-GB" altLang="fi-FI" sz="2400" dirty="0">
                <a:solidFill>
                  <a:schemeClr val="accent1">
                    <a:lumMod val="60000"/>
                    <a:lumOff val="40000"/>
                  </a:schemeClr>
                </a:solidFill>
              </a:rPr>
              <a:t>in all security situations</a:t>
            </a:r>
          </a:p>
          <a:p>
            <a:pPr marL="0" indent="0" eaLnBrk="1" hangingPunct="1">
              <a:lnSpc>
                <a:spcPct val="100000"/>
              </a:lnSpc>
              <a:buNone/>
            </a:pPr>
            <a:endParaRPr lang="en-GB" altLang="fi-FI" sz="2400" dirty="0">
              <a:solidFill>
                <a:schemeClr val="accent1">
                  <a:lumMod val="60000"/>
                  <a:lumOff val="40000"/>
                </a:schemeClr>
              </a:solidFill>
            </a:endParaRPr>
          </a:p>
          <a:p>
            <a:pPr eaLnBrk="1" hangingPunct="1">
              <a:lnSpc>
                <a:spcPct val="90000"/>
              </a:lnSpc>
            </a:pPr>
            <a:r>
              <a:rPr lang="en-GB" altLang="fi-FI" sz="2400" dirty="0">
                <a:solidFill>
                  <a:schemeClr val="accent1">
                    <a:lumMod val="60000"/>
                    <a:lumOff val="40000"/>
                  </a:schemeClr>
                </a:solidFill>
              </a:rPr>
              <a:t>Close and pragmatic public/private </a:t>
            </a:r>
            <a:r>
              <a:rPr lang="en-GB" altLang="fi-FI" sz="2400" b="1" dirty="0">
                <a:solidFill>
                  <a:schemeClr val="accent1">
                    <a:lumMod val="60000"/>
                    <a:lumOff val="40000"/>
                  </a:schemeClr>
                </a:solidFill>
              </a:rPr>
              <a:t>cooperation</a:t>
            </a:r>
            <a:r>
              <a:rPr lang="en-GB" altLang="fi-FI" sz="2400" dirty="0">
                <a:solidFill>
                  <a:schemeClr val="accent1">
                    <a:lumMod val="60000"/>
                    <a:lumOff val="40000"/>
                  </a:schemeClr>
                </a:solidFill>
              </a:rPr>
              <a:t>, military authorities included</a:t>
            </a:r>
          </a:p>
          <a:p>
            <a:pPr marL="0" indent="0" eaLnBrk="1" hangingPunct="1">
              <a:lnSpc>
                <a:spcPct val="90000"/>
              </a:lnSpc>
              <a:buNone/>
            </a:pPr>
            <a:endParaRPr lang="en-GB" altLang="fi-FI" sz="2400" dirty="0">
              <a:solidFill>
                <a:schemeClr val="accent1">
                  <a:lumMod val="60000"/>
                  <a:lumOff val="40000"/>
                </a:schemeClr>
              </a:solidFill>
            </a:endParaRPr>
          </a:p>
          <a:p>
            <a:pPr eaLnBrk="1" hangingPunct="1">
              <a:lnSpc>
                <a:spcPct val="90000"/>
              </a:lnSpc>
            </a:pPr>
            <a:r>
              <a:rPr lang="en-GB" altLang="fi-FI" sz="2400" dirty="0">
                <a:solidFill>
                  <a:schemeClr val="accent1">
                    <a:lumMod val="60000"/>
                    <a:lumOff val="40000"/>
                  </a:schemeClr>
                </a:solidFill>
              </a:rPr>
              <a:t>Application of </a:t>
            </a:r>
            <a:r>
              <a:rPr lang="en-GB" altLang="fi-FI" sz="2400" b="1" dirty="0">
                <a:solidFill>
                  <a:schemeClr val="accent1">
                    <a:lumMod val="60000"/>
                    <a:lumOff val="40000"/>
                  </a:schemeClr>
                </a:solidFill>
              </a:rPr>
              <a:t>modern technology</a:t>
            </a:r>
          </a:p>
          <a:p>
            <a:pPr marL="0" indent="0" eaLnBrk="1" hangingPunct="1">
              <a:lnSpc>
                <a:spcPct val="90000"/>
              </a:lnSpc>
              <a:buNone/>
            </a:pPr>
            <a:endParaRPr lang="en-GB" altLang="fi-FI" sz="2400" dirty="0">
              <a:solidFill>
                <a:schemeClr val="accent1">
                  <a:lumMod val="60000"/>
                  <a:lumOff val="40000"/>
                </a:schemeClr>
              </a:solidFill>
            </a:endParaRPr>
          </a:p>
          <a:p>
            <a:pPr>
              <a:lnSpc>
                <a:spcPct val="90000"/>
              </a:lnSpc>
            </a:pPr>
            <a:r>
              <a:rPr lang="en-GB" altLang="fi-FI" sz="2400" dirty="0">
                <a:solidFill>
                  <a:schemeClr val="accent1">
                    <a:lumMod val="60000"/>
                    <a:lumOff val="40000"/>
                  </a:schemeClr>
                </a:solidFill>
              </a:rPr>
              <a:t>Participation in </a:t>
            </a:r>
            <a:r>
              <a:rPr lang="en-GB" altLang="fi-FI" sz="2400" b="1" dirty="0">
                <a:solidFill>
                  <a:schemeClr val="accent1">
                    <a:lumMod val="60000"/>
                    <a:lumOff val="40000"/>
                  </a:schemeClr>
                </a:solidFill>
              </a:rPr>
              <a:t>International Civil Protection Assistance </a:t>
            </a:r>
            <a:r>
              <a:rPr lang="en-GB" altLang="fi-FI" sz="2400" dirty="0">
                <a:solidFill>
                  <a:schemeClr val="accent1">
                    <a:lumMod val="60000"/>
                    <a:lumOff val="40000"/>
                  </a:schemeClr>
                </a:solidFill>
              </a:rPr>
              <a:t>(EU, UN)</a:t>
            </a:r>
          </a:p>
        </p:txBody>
      </p:sp>
    </p:spTree>
    <p:extLst>
      <p:ext uri="{BB962C8B-B14F-4D97-AF65-F5344CB8AC3E}">
        <p14:creationId xmlns:p14="http://schemas.microsoft.com/office/powerpoint/2010/main" val="996396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F3DDDD-8E37-4183-AC25-F2868700CF94}"/>
              </a:ext>
            </a:extLst>
          </p:cNvPr>
          <p:cNvSpPr>
            <a:spLocks noGrp="1"/>
          </p:cNvSpPr>
          <p:nvPr>
            <p:ph type="title"/>
          </p:nvPr>
        </p:nvSpPr>
        <p:spPr/>
        <p:txBody>
          <a:bodyPr/>
          <a:lstStyle/>
          <a:p>
            <a:r>
              <a:rPr lang="fi-FI" dirty="0" err="1"/>
              <a:t>Thank</a:t>
            </a:r>
            <a:r>
              <a:rPr lang="fi-FI" dirty="0"/>
              <a:t> </a:t>
            </a:r>
            <a:r>
              <a:rPr lang="fi-FI" dirty="0" err="1"/>
              <a:t>You</a:t>
            </a:r>
            <a:r>
              <a:rPr lang="fi-FI" dirty="0"/>
              <a:t>!</a:t>
            </a:r>
          </a:p>
        </p:txBody>
      </p:sp>
    </p:spTree>
    <p:extLst>
      <p:ext uri="{BB962C8B-B14F-4D97-AF65-F5344CB8AC3E}">
        <p14:creationId xmlns:p14="http://schemas.microsoft.com/office/powerpoint/2010/main" val="370604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BD34AD3-1E13-4EBC-B635-0B047610C541}"/>
              </a:ext>
            </a:extLst>
          </p:cNvPr>
          <p:cNvSpPr>
            <a:spLocks noGrp="1"/>
          </p:cNvSpPr>
          <p:nvPr>
            <p:ph type="ctrTitle"/>
          </p:nvPr>
        </p:nvSpPr>
        <p:spPr/>
        <p:txBody>
          <a:bodyPr/>
          <a:lstStyle/>
          <a:p>
            <a:r>
              <a:rPr lang="fi-FI" dirty="0"/>
              <a:t>Networking and </a:t>
            </a:r>
            <a:r>
              <a:rPr lang="fi-FI" dirty="0" err="1"/>
              <a:t>the</a:t>
            </a:r>
            <a:r>
              <a:rPr lang="fi-FI" dirty="0"/>
              <a:t> </a:t>
            </a:r>
            <a:r>
              <a:rPr lang="fi-FI" dirty="0" err="1"/>
              <a:t>Rescue</a:t>
            </a:r>
            <a:r>
              <a:rPr lang="fi-FI" dirty="0"/>
              <a:t> Services </a:t>
            </a:r>
            <a:br>
              <a:rPr lang="fi-FI" dirty="0"/>
            </a:br>
            <a:r>
              <a:rPr lang="fi-FI" dirty="0"/>
              <a:t>in Finland</a:t>
            </a:r>
          </a:p>
        </p:txBody>
      </p:sp>
      <p:sp>
        <p:nvSpPr>
          <p:cNvPr id="5" name="Alaotsikko 4">
            <a:extLst>
              <a:ext uri="{FF2B5EF4-FFF2-40B4-BE49-F238E27FC236}">
                <a16:creationId xmlns:a16="http://schemas.microsoft.com/office/drawing/2014/main" id="{E11928B1-D7B8-484C-9951-F02115CD1EA5}"/>
              </a:ext>
            </a:extLst>
          </p:cNvPr>
          <p:cNvSpPr>
            <a:spLocks noGrp="1"/>
          </p:cNvSpPr>
          <p:nvPr>
            <p:ph type="subTitle" idx="1"/>
          </p:nvPr>
        </p:nvSpPr>
        <p:spPr/>
        <p:txBody>
          <a:bodyPr/>
          <a:lstStyle/>
          <a:p>
            <a:r>
              <a:rPr lang="fi-FI" dirty="0"/>
              <a:t>CRISPRO 28.03.2022</a:t>
            </a:r>
          </a:p>
          <a:p>
            <a:r>
              <a:rPr lang="fi-FI" dirty="0" err="1"/>
              <a:t>Mr</a:t>
            </a:r>
            <a:r>
              <a:rPr lang="fi-FI" dirty="0"/>
              <a:t> Jari Honkanen, senior </a:t>
            </a:r>
            <a:r>
              <a:rPr lang="fi-FI" dirty="0" err="1"/>
              <a:t>specialist</a:t>
            </a:r>
            <a:endParaRPr lang="fi-FI" dirty="0"/>
          </a:p>
        </p:txBody>
      </p:sp>
    </p:spTree>
    <p:extLst>
      <p:ext uri="{BB962C8B-B14F-4D97-AF65-F5344CB8AC3E}">
        <p14:creationId xmlns:p14="http://schemas.microsoft.com/office/powerpoint/2010/main" val="2208534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1C0447-3F6C-4742-BE81-99F58D2D01D9}"/>
              </a:ext>
            </a:extLst>
          </p:cNvPr>
          <p:cNvSpPr>
            <a:spLocks noGrp="1"/>
          </p:cNvSpPr>
          <p:nvPr>
            <p:ph type="title"/>
          </p:nvPr>
        </p:nvSpPr>
        <p:spPr>
          <a:xfrm>
            <a:off x="838200" y="384176"/>
            <a:ext cx="10241692" cy="867975"/>
          </a:xfrm>
        </p:spPr>
        <p:txBody>
          <a:bodyPr/>
          <a:lstStyle/>
          <a:p>
            <a:r>
              <a:rPr lang="fi-FI" b="1" dirty="0" err="1">
                <a:solidFill>
                  <a:schemeClr val="accent2">
                    <a:lumMod val="50000"/>
                  </a:schemeClr>
                </a:solidFill>
              </a:rPr>
              <a:t>Changes</a:t>
            </a:r>
            <a:r>
              <a:rPr lang="fi-FI" b="1" dirty="0">
                <a:solidFill>
                  <a:schemeClr val="accent2">
                    <a:lumMod val="50000"/>
                  </a:schemeClr>
                </a:solidFill>
              </a:rPr>
              <a:t> in </a:t>
            </a:r>
            <a:r>
              <a:rPr lang="fi-FI" b="1" dirty="0" err="1">
                <a:solidFill>
                  <a:schemeClr val="accent2">
                    <a:lumMod val="50000"/>
                  </a:schemeClr>
                </a:solidFill>
              </a:rPr>
              <a:t>the</a:t>
            </a:r>
            <a:r>
              <a:rPr lang="fi-FI" b="1" dirty="0">
                <a:solidFill>
                  <a:schemeClr val="accent2">
                    <a:lumMod val="50000"/>
                  </a:schemeClr>
                </a:solidFill>
              </a:rPr>
              <a:t> </a:t>
            </a:r>
            <a:r>
              <a:rPr lang="fi-FI" b="1" dirty="0" err="1">
                <a:solidFill>
                  <a:schemeClr val="accent2">
                    <a:lumMod val="50000"/>
                  </a:schemeClr>
                </a:solidFill>
              </a:rPr>
              <a:t>operative</a:t>
            </a:r>
            <a:r>
              <a:rPr lang="fi-FI" b="1" dirty="0">
                <a:solidFill>
                  <a:schemeClr val="accent2">
                    <a:lumMod val="50000"/>
                  </a:schemeClr>
                </a:solidFill>
              </a:rPr>
              <a:t> </a:t>
            </a:r>
            <a:r>
              <a:rPr lang="fi-FI" b="1" dirty="0" err="1">
                <a:solidFill>
                  <a:schemeClr val="accent2">
                    <a:lumMod val="50000"/>
                  </a:schemeClr>
                </a:solidFill>
              </a:rPr>
              <a:t>environment</a:t>
            </a:r>
            <a:endParaRPr lang="fi-FI" b="1" dirty="0">
              <a:solidFill>
                <a:schemeClr val="accent2">
                  <a:lumMod val="50000"/>
                </a:schemeClr>
              </a:solidFill>
            </a:endParaRPr>
          </a:p>
        </p:txBody>
      </p:sp>
      <p:sp>
        <p:nvSpPr>
          <p:cNvPr id="3" name="Sisällön paikkamerkki 2">
            <a:extLst>
              <a:ext uri="{FF2B5EF4-FFF2-40B4-BE49-F238E27FC236}">
                <a16:creationId xmlns:a16="http://schemas.microsoft.com/office/drawing/2014/main" id="{2789076A-BE88-4AED-AB43-8535506773CA}"/>
              </a:ext>
            </a:extLst>
          </p:cNvPr>
          <p:cNvSpPr>
            <a:spLocks noGrp="1"/>
          </p:cNvSpPr>
          <p:nvPr>
            <p:ph idx="1"/>
          </p:nvPr>
        </p:nvSpPr>
        <p:spPr>
          <a:xfrm>
            <a:off x="838200" y="1529662"/>
            <a:ext cx="9572625" cy="3676651"/>
          </a:xfrm>
        </p:spPr>
        <p:txBody>
          <a:bodyPr/>
          <a:lstStyle/>
          <a:p>
            <a:r>
              <a:rPr lang="fi-FI" b="1" dirty="0" err="1">
                <a:solidFill>
                  <a:schemeClr val="accent2">
                    <a:lumMod val="50000"/>
                  </a:schemeClr>
                </a:solidFill>
              </a:rPr>
              <a:t>Inequality</a:t>
            </a:r>
            <a:endParaRPr lang="fi-FI" b="1" dirty="0">
              <a:solidFill>
                <a:schemeClr val="accent2">
                  <a:lumMod val="50000"/>
                </a:schemeClr>
              </a:solidFill>
            </a:endParaRPr>
          </a:p>
          <a:p>
            <a:pPr lvl="1"/>
            <a:r>
              <a:rPr lang="fi-FI" dirty="0" err="1">
                <a:solidFill>
                  <a:schemeClr val="accent2">
                    <a:lumMod val="50000"/>
                  </a:schemeClr>
                </a:solidFill>
              </a:rPr>
              <a:t>incidents</a:t>
            </a:r>
            <a:r>
              <a:rPr lang="fi-FI" dirty="0">
                <a:solidFill>
                  <a:schemeClr val="accent2">
                    <a:lumMod val="50000"/>
                  </a:schemeClr>
                </a:solidFill>
              </a:rPr>
              <a:t> and </a:t>
            </a:r>
            <a:r>
              <a:rPr lang="fi-FI" dirty="0" err="1">
                <a:solidFill>
                  <a:schemeClr val="accent2">
                    <a:lumMod val="50000"/>
                  </a:schemeClr>
                </a:solidFill>
              </a:rPr>
              <a:t>accidents</a:t>
            </a:r>
            <a:r>
              <a:rPr lang="fi-FI" dirty="0">
                <a:solidFill>
                  <a:schemeClr val="accent2">
                    <a:lumMod val="50000"/>
                  </a:schemeClr>
                </a:solidFill>
              </a:rPr>
              <a:t> </a:t>
            </a:r>
            <a:r>
              <a:rPr lang="fi-FI" dirty="0" err="1">
                <a:solidFill>
                  <a:schemeClr val="accent2">
                    <a:lumMod val="50000"/>
                  </a:schemeClr>
                </a:solidFill>
              </a:rPr>
              <a:t>concentrate</a:t>
            </a:r>
            <a:r>
              <a:rPr lang="fi-FI" dirty="0">
                <a:solidFill>
                  <a:schemeClr val="accent2">
                    <a:lumMod val="50000"/>
                  </a:schemeClr>
                </a:solidFill>
              </a:rPr>
              <a:t>, </a:t>
            </a:r>
            <a:r>
              <a:rPr lang="fi-FI" dirty="0" err="1">
                <a:solidFill>
                  <a:schemeClr val="accent2">
                    <a:lumMod val="50000"/>
                  </a:schemeClr>
                </a:solidFill>
              </a:rPr>
              <a:t>areas</a:t>
            </a:r>
            <a:r>
              <a:rPr lang="fi-FI" dirty="0">
                <a:solidFill>
                  <a:schemeClr val="accent2">
                    <a:lumMod val="50000"/>
                  </a:schemeClr>
                </a:solidFill>
              </a:rPr>
              <a:t> and </a:t>
            </a:r>
            <a:r>
              <a:rPr lang="fi-FI" dirty="0" err="1">
                <a:solidFill>
                  <a:schemeClr val="accent2">
                    <a:lumMod val="50000"/>
                  </a:schemeClr>
                </a:solidFill>
              </a:rPr>
              <a:t>regions</a:t>
            </a:r>
            <a:r>
              <a:rPr lang="fi-FI" dirty="0">
                <a:solidFill>
                  <a:schemeClr val="accent2">
                    <a:lumMod val="50000"/>
                  </a:schemeClr>
                </a:solidFill>
              </a:rPr>
              <a:t> </a:t>
            </a:r>
            <a:r>
              <a:rPr lang="fi-FI" dirty="0" err="1">
                <a:solidFill>
                  <a:schemeClr val="accent2">
                    <a:lumMod val="50000"/>
                  </a:schemeClr>
                </a:solidFill>
              </a:rPr>
              <a:t>grow</a:t>
            </a:r>
            <a:r>
              <a:rPr lang="fi-FI" dirty="0">
                <a:solidFill>
                  <a:schemeClr val="accent2">
                    <a:lumMod val="50000"/>
                  </a:schemeClr>
                </a:solidFill>
              </a:rPr>
              <a:t> </a:t>
            </a:r>
            <a:r>
              <a:rPr lang="fi-FI" dirty="0" err="1">
                <a:solidFill>
                  <a:schemeClr val="accent2">
                    <a:lumMod val="50000"/>
                  </a:schemeClr>
                </a:solidFill>
              </a:rPr>
              <a:t>inequal</a:t>
            </a:r>
            <a:endParaRPr lang="fi-FI" dirty="0">
              <a:solidFill>
                <a:schemeClr val="accent2">
                  <a:lumMod val="50000"/>
                </a:schemeClr>
              </a:solidFill>
            </a:endParaRPr>
          </a:p>
          <a:p>
            <a:r>
              <a:rPr lang="fi-FI" b="1" dirty="0" err="1">
                <a:solidFill>
                  <a:schemeClr val="accent2">
                    <a:lumMod val="50000"/>
                  </a:schemeClr>
                </a:solidFill>
              </a:rPr>
              <a:t>Aging</a:t>
            </a:r>
            <a:r>
              <a:rPr lang="fi-FI" b="1" dirty="0">
                <a:solidFill>
                  <a:schemeClr val="accent2">
                    <a:lumMod val="50000"/>
                  </a:schemeClr>
                </a:solidFill>
              </a:rPr>
              <a:t> </a:t>
            </a:r>
            <a:r>
              <a:rPr lang="fi-FI" b="1" dirty="0" err="1">
                <a:solidFill>
                  <a:schemeClr val="accent2">
                    <a:lumMod val="50000"/>
                  </a:schemeClr>
                </a:solidFill>
              </a:rPr>
              <a:t>population</a:t>
            </a:r>
            <a:endParaRPr lang="fi-FI" b="1" dirty="0">
              <a:solidFill>
                <a:schemeClr val="accent2">
                  <a:lumMod val="50000"/>
                </a:schemeClr>
              </a:solidFill>
            </a:endParaRPr>
          </a:p>
          <a:p>
            <a:pPr lvl="1"/>
            <a:r>
              <a:rPr lang="fi-FI" dirty="0" err="1">
                <a:solidFill>
                  <a:schemeClr val="accent2">
                    <a:lumMod val="50000"/>
                  </a:schemeClr>
                </a:solidFill>
              </a:rPr>
              <a:t>number</a:t>
            </a:r>
            <a:r>
              <a:rPr lang="fi-FI" dirty="0">
                <a:solidFill>
                  <a:schemeClr val="accent2">
                    <a:lumMod val="50000"/>
                  </a:schemeClr>
                </a:solidFill>
              </a:rPr>
              <a:t> of </a:t>
            </a:r>
            <a:r>
              <a:rPr lang="fi-FI" dirty="0" err="1">
                <a:solidFill>
                  <a:schemeClr val="accent2">
                    <a:lumMod val="50000"/>
                  </a:schemeClr>
                </a:solidFill>
              </a:rPr>
              <a:t>accidents</a:t>
            </a:r>
            <a:r>
              <a:rPr lang="fi-FI" dirty="0">
                <a:solidFill>
                  <a:schemeClr val="accent2">
                    <a:lumMod val="50000"/>
                  </a:schemeClr>
                </a:solidFill>
              </a:rPr>
              <a:t> </a:t>
            </a:r>
            <a:r>
              <a:rPr lang="fi-FI" dirty="0" err="1">
                <a:solidFill>
                  <a:schemeClr val="accent2">
                    <a:lumMod val="50000"/>
                  </a:schemeClr>
                </a:solidFill>
              </a:rPr>
              <a:t>grow</a:t>
            </a:r>
            <a:r>
              <a:rPr lang="fi-FI" dirty="0">
                <a:solidFill>
                  <a:schemeClr val="accent2">
                    <a:lumMod val="50000"/>
                  </a:schemeClr>
                </a:solidFill>
              </a:rPr>
              <a:t>, </a:t>
            </a:r>
            <a:r>
              <a:rPr lang="fi-FI" dirty="0" err="1">
                <a:solidFill>
                  <a:schemeClr val="accent2">
                    <a:lumMod val="50000"/>
                  </a:schemeClr>
                </a:solidFill>
              </a:rPr>
              <a:t>task</a:t>
            </a:r>
            <a:r>
              <a:rPr lang="fi-FI" dirty="0">
                <a:solidFill>
                  <a:schemeClr val="accent2">
                    <a:lumMod val="50000"/>
                  </a:schemeClr>
                </a:solidFill>
              </a:rPr>
              <a:t> </a:t>
            </a:r>
            <a:r>
              <a:rPr lang="fi-FI" dirty="0" err="1">
                <a:solidFill>
                  <a:schemeClr val="accent2">
                    <a:lumMod val="50000"/>
                  </a:schemeClr>
                </a:solidFill>
              </a:rPr>
              <a:t>profiles</a:t>
            </a:r>
            <a:r>
              <a:rPr lang="fi-FI" dirty="0">
                <a:solidFill>
                  <a:schemeClr val="accent2">
                    <a:lumMod val="50000"/>
                  </a:schemeClr>
                </a:solidFill>
              </a:rPr>
              <a:t> </a:t>
            </a:r>
            <a:r>
              <a:rPr lang="fi-FI" dirty="0" err="1">
                <a:solidFill>
                  <a:schemeClr val="accent2">
                    <a:lumMod val="50000"/>
                  </a:schemeClr>
                </a:solidFill>
              </a:rPr>
              <a:t>change</a:t>
            </a:r>
            <a:endParaRPr lang="fi-FI" dirty="0">
              <a:solidFill>
                <a:schemeClr val="accent2">
                  <a:lumMod val="50000"/>
                </a:schemeClr>
              </a:solidFill>
            </a:endParaRPr>
          </a:p>
          <a:p>
            <a:r>
              <a:rPr lang="fi-FI" b="1" dirty="0" err="1">
                <a:solidFill>
                  <a:schemeClr val="accent2">
                    <a:lumMod val="50000"/>
                  </a:schemeClr>
                </a:solidFill>
              </a:rPr>
              <a:t>Sparesly</a:t>
            </a:r>
            <a:r>
              <a:rPr lang="fi-FI" b="1" dirty="0">
                <a:solidFill>
                  <a:schemeClr val="accent2">
                    <a:lumMod val="50000"/>
                  </a:schemeClr>
                </a:solidFill>
              </a:rPr>
              <a:t> </a:t>
            </a:r>
            <a:r>
              <a:rPr lang="fi-FI" b="1" dirty="0" err="1">
                <a:solidFill>
                  <a:schemeClr val="accent2">
                    <a:lumMod val="50000"/>
                  </a:schemeClr>
                </a:solidFill>
              </a:rPr>
              <a:t>populated</a:t>
            </a:r>
            <a:r>
              <a:rPr lang="fi-FI" b="1" dirty="0">
                <a:solidFill>
                  <a:schemeClr val="accent2">
                    <a:lumMod val="50000"/>
                  </a:schemeClr>
                </a:solidFill>
              </a:rPr>
              <a:t> </a:t>
            </a:r>
            <a:r>
              <a:rPr lang="fi-FI" b="1" dirty="0" err="1">
                <a:solidFill>
                  <a:schemeClr val="accent2">
                    <a:lumMod val="50000"/>
                  </a:schemeClr>
                </a:solidFill>
              </a:rPr>
              <a:t>region</a:t>
            </a:r>
            <a:r>
              <a:rPr lang="fi-FI" b="1" dirty="0">
                <a:solidFill>
                  <a:schemeClr val="accent2">
                    <a:lumMod val="50000"/>
                  </a:schemeClr>
                </a:solidFill>
              </a:rPr>
              <a:t> &gt;&lt; </a:t>
            </a:r>
            <a:r>
              <a:rPr lang="fi-FI" b="1" dirty="0" err="1">
                <a:solidFill>
                  <a:schemeClr val="accent2">
                    <a:lumMod val="50000"/>
                  </a:schemeClr>
                </a:solidFill>
              </a:rPr>
              <a:t>growing</a:t>
            </a:r>
            <a:r>
              <a:rPr lang="fi-FI" b="1" dirty="0">
                <a:solidFill>
                  <a:schemeClr val="accent2">
                    <a:lumMod val="50000"/>
                  </a:schemeClr>
                </a:solidFill>
              </a:rPr>
              <a:t> </a:t>
            </a:r>
            <a:r>
              <a:rPr lang="fi-FI" b="1" dirty="0" err="1">
                <a:solidFill>
                  <a:schemeClr val="accent2">
                    <a:lumMod val="50000"/>
                  </a:schemeClr>
                </a:solidFill>
              </a:rPr>
              <a:t>areas</a:t>
            </a:r>
            <a:endParaRPr lang="fi-FI" b="1" dirty="0">
              <a:solidFill>
                <a:schemeClr val="accent2">
                  <a:lumMod val="50000"/>
                </a:schemeClr>
              </a:solidFill>
            </a:endParaRPr>
          </a:p>
          <a:p>
            <a:pPr lvl="1"/>
            <a:r>
              <a:rPr lang="fi-FI" dirty="0" err="1">
                <a:solidFill>
                  <a:schemeClr val="accent2">
                    <a:lumMod val="50000"/>
                  </a:schemeClr>
                </a:solidFill>
              </a:rPr>
              <a:t>concentration</a:t>
            </a:r>
            <a:r>
              <a:rPr lang="fi-FI" dirty="0">
                <a:solidFill>
                  <a:schemeClr val="accent2">
                    <a:lumMod val="50000"/>
                  </a:schemeClr>
                </a:solidFill>
              </a:rPr>
              <a:t> in </a:t>
            </a:r>
            <a:r>
              <a:rPr lang="fi-FI" dirty="0" err="1">
                <a:solidFill>
                  <a:schemeClr val="accent2">
                    <a:lumMod val="50000"/>
                  </a:schemeClr>
                </a:solidFill>
              </a:rPr>
              <a:t>few</a:t>
            </a:r>
            <a:r>
              <a:rPr lang="fi-FI" dirty="0">
                <a:solidFill>
                  <a:schemeClr val="accent2">
                    <a:lumMod val="50000"/>
                  </a:schemeClr>
                </a:solidFill>
              </a:rPr>
              <a:t> city-</a:t>
            </a:r>
            <a:r>
              <a:rPr lang="fi-FI" dirty="0" err="1">
                <a:solidFill>
                  <a:schemeClr val="accent2">
                    <a:lumMod val="50000"/>
                  </a:schemeClr>
                </a:solidFill>
              </a:rPr>
              <a:t>areas</a:t>
            </a:r>
            <a:r>
              <a:rPr lang="fi-FI" dirty="0">
                <a:solidFill>
                  <a:schemeClr val="accent2">
                    <a:lumMod val="50000"/>
                  </a:schemeClr>
                </a:solidFill>
              </a:rPr>
              <a:t>, </a:t>
            </a:r>
            <a:r>
              <a:rPr lang="fi-FI" dirty="0" err="1">
                <a:solidFill>
                  <a:schemeClr val="accent2">
                    <a:lumMod val="50000"/>
                  </a:schemeClr>
                </a:solidFill>
              </a:rPr>
              <a:t>operational</a:t>
            </a:r>
            <a:r>
              <a:rPr lang="fi-FI" dirty="0">
                <a:solidFill>
                  <a:schemeClr val="accent2">
                    <a:lumMod val="50000"/>
                  </a:schemeClr>
                </a:solidFill>
              </a:rPr>
              <a:t> and </a:t>
            </a:r>
            <a:r>
              <a:rPr lang="fi-FI" dirty="0" err="1">
                <a:solidFill>
                  <a:schemeClr val="accent2">
                    <a:lumMod val="50000"/>
                  </a:schemeClr>
                </a:solidFill>
              </a:rPr>
              <a:t>capable</a:t>
            </a:r>
            <a:r>
              <a:rPr lang="fi-FI" dirty="0">
                <a:solidFill>
                  <a:schemeClr val="accent2">
                    <a:lumMod val="50000"/>
                  </a:schemeClr>
                </a:solidFill>
              </a:rPr>
              <a:t> </a:t>
            </a:r>
            <a:r>
              <a:rPr lang="fi-FI" dirty="0" err="1">
                <a:solidFill>
                  <a:schemeClr val="accent2">
                    <a:lumMod val="50000"/>
                  </a:schemeClr>
                </a:solidFill>
              </a:rPr>
              <a:t>staff</a:t>
            </a:r>
            <a:r>
              <a:rPr lang="fi-FI" dirty="0">
                <a:solidFill>
                  <a:schemeClr val="accent2">
                    <a:lumMod val="50000"/>
                  </a:schemeClr>
                </a:solidFill>
              </a:rPr>
              <a:t>, </a:t>
            </a:r>
            <a:r>
              <a:rPr lang="fi-FI" dirty="0" err="1">
                <a:solidFill>
                  <a:schemeClr val="accent2">
                    <a:lumMod val="50000"/>
                  </a:schemeClr>
                </a:solidFill>
              </a:rPr>
              <a:t>preparedness</a:t>
            </a:r>
            <a:endParaRPr lang="fi-FI" dirty="0">
              <a:solidFill>
                <a:schemeClr val="accent2">
                  <a:lumMod val="50000"/>
                </a:schemeClr>
              </a:solidFill>
            </a:endParaRPr>
          </a:p>
          <a:p>
            <a:r>
              <a:rPr lang="fi-FI" b="1" dirty="0" err="1">
                <a:solidFill>
                  <a:schemeClr val="accent2">
                    <a:lumMod val="50000"/>
                  </a:schemeClr>
                </a:solidFill>
              </a:rPr>
              <a:t>Technological</a:t>
            </a:r>
            <a:r>
              <a:rPr lang="fi-FI" b="1" dirty="0">
                <a:solidFill>
                  <a:schemeClr val="accent2">
                    <a:lumMod val="50000"/>
                  </a:schemeClr>
                </a:solidFill>
              </a:rPr>
              <a:t> </a:t>
            </a:r>
            <a:r>
              <a:rPr lang="fi-FI" b="1" dirty="0" err="1">
                <a:solidFill>
                  <a:schemeClr val="accent2">
                    <a:lumMod val="50000"/>
                  </a:schemeClr>
                </a:solidFill>
              </a:rPr>
              <a:t>development</a:t>
            </a:r>
            <a:endParaRPr lang="fi-FI" b="1" dirty="0">
              <a:solidFill>
                <a:schemeClr val="accent2">
                  <a:lumMod val="50000"/>
                </a:schemeClr>
              </a:solidFill>
            </a:endParaRPr>
          </a:p>
          <a:p>
            <a:pPr lvl="1"/>
            <a:r>
              <a:rPr lang="fi-FI" dirty="0" err="1">
                <a:solidFill>
                  <a:schemeClr val="accent2">
                    <a:lumMod val="50000"/>
                  </a:schemeClr>
                </a:solidFill>
              </a:rPr>
              <a:t>dependance</a:t>
            </a:r>
            <a:r>
              <a:rPr lang="fi-FI" dirty="0">
                <a:solidFill>
                  <a:schemeClr val="accent2">
                    <a:lumMod val="50000"/>
                  </a:schemeClr>
                </a:solidFill>
              </a:rPr>
              <a:t> on </a:t>
            </a:r>
            <a:r>
              <a:rPr lang="fi-FI" dirty="0" err="1">
                <a:solidFill>
                  <a:schemeClr val="accent2">
                    <a:lumMod val="50000"/>
                  </a:schemeClr>
                </a:solidFill>
              </a:rPr>
              <a:t>electricity</a:t>
            </a:r>
            <a:r>
              <a:rPr lang="fi-FI" dirty="0">
                <a:solidFill>
                  <a:schemeClr val="accent2">
                    <a:lumMod val="50000"/>
                  </a:schemeClr>
                </a:solidFill>
              </a:rPr>
              <a:t> and </a:t>
            </a:r>
            <a:r>
              <a:rPr lang="fi-FI" dirty="0" err="1">
                <a:solidFill>
                  <a:schemeClr val="accent2">
                    <a:lumMod val="50000"/>
                  </a:schemeClr>
                </a:solidFill>
              </a:rPr>
              <a:t>technology</a:t>
            </a:r>
            <a:r>
              <a:rPr lang="fi-FI" dirty="0">
                <a:solidFill>
                  <a:schemeClr val="accent2">
                    <a:lumMod val="50000"/>
                  </a:schemeClr>
                </a:solidFill>
              </a:rPr>
              <a:t>, </a:t>
            </a:r>
            <a:r>
              <a:rPr lang="fi-FI" dirty="0" err="1">
                <a:solidFill>
                  <a:schemeClr val="accent2">
                    <a:lumMod val="50000"/>
                  </a:schemeClr>
                </a:solidFill>
              </a:rPr>
              <a:t>knowledge</a:t>
            </a:r>
            <a:endParaRPr lang="fi-FI" dirty="0">
              <a:solidFill>
                <a:schemeClr val="accent2">
                  <a:lumMod val="50000"/>
                </a:schemeClr>
              </a:solidFill>
            </a:endParaRPr>
          </a:p>
          <a:p>
            <a:r>
              <a:rPr lang="fi-FI" b="1" dirty="0" err="1">
                <a:solidFill>
                  <a:schemeClr val="accent2">
                    <a:lumMod val="50000"/>
                  </a:schemeClr>
                </a:solidFill>
              </a:rPr>
              <a:t>Climate</a:t>
            </a:r>
            <a:r>
              <a:rPr lang="fi-FI" b="1" dirty="0">
                <a:solidFill>
                  <a:schemeClr val="accent2">
                    <a:lumMod val="50000"/>
                  </a:schemeClr>
                </a:solidFill>
              </a:rPr>
              <a:t> </a:t>
            </a:r>
            <a:r>
              <a:rPr lang="fi-FI" b="1" dirty="0" err="1">
                <a:solidFill>
                  <a:schemeClr val="accent2">
                    <a:lumMod val="50000"/>
                  </a:schemeClr>
                </a:solidFill>
              </a:rPr>
              <a:t>change</a:t>
            </a:r>
            <a:endParaRPr lang="fi-FI" b="1" dirty="0">
              <a:solidFill>
                <a:schemeClr val="accent2">
                  <a:lumMod val="50000"/>
                </a:schemeClr>
              </a:solidFill>
            </a:endParaRPr>
          </a:p>
          <a:p>
            <a:pPr lvl="1"/>
            <a:r>
              <a:rPr lang="fi-FI" dirty="0" err="1">
                <a:solidFill>
                  <a:schemeClr val="accent2">
                    <a:lumMod val="50000"/>
                  </a:schemeClr>
                </a:solidFill>
              </a:rPr>
              <a:t>extreme</a:t>
            </a:r>
            <a:r>
              <a:rPr lang="fi-FI" dirty="0">
                <a:solidFill>
                  <a:schemeClr val="accent2">
                    <a:lumMod val="50000"/>
                  </a:schemeClr>
                </a:solidFill>
              </a:rPr>
              <a:t> </a:t>
            </a:r>
            <a:r>
              <a:rPr lang="fi-FI" dirty="0" err="1">
                <a:solidFill>
                  <a:schemeClr val="accent2">
                    <a:lumMod val="50000"/>
                  </a:schemeClr>
                </a:solidFill>
              </a:rPr>
              <a:t>weather</a:t>
            </a:r>
            <a:r>
              <a:rPr lang="fi-FI" dirty="0">
                <a:solidFill>
                  <a:schemeClr val="accent2">
                    <a:lumMod val="50000"/>
                  </a:schemeClr>
                </a:solidFill>
              </a:rPr>
              <a:t> </a:t>
            </a:r>
            <a:r>
              <a:rPr lang="fi-FI" dirty="0" err="1">
                <a:solidFill>
                  <a:schemeClr val="accent2">
                    <a:lumMod val="50000"/>
                  </a:schemeClr>
                </a:solidFill>
              </a:rPr>
              <a:t>conditions</a:t>
            </a:r>
            <a:r>
              <a:rPr lang="fi-FI" dirty="0">
                <a:solidFill>
                  <a:schemeClr val="accent2">
                    <a:lumMod val="50000"/>
                  </a:schemeClr>
                </a:solidFill>
              </a:rPr>
              <a:t> and </a:t>
            </a:r>
            <a:r>
              <a:rPr lang="fi-FI" dirty="0" err="1">
                <a:solidFill>
                  <a:schemeClr val="accent2">
                    <a:lumMod val="50000"/>
                  </a:schemeClr>
                </a:solidFill>
              </a:rPr>
              <a:t>preparing</a:t>
            </a:r>
            <a:r>
              <a:rPr lang="fi-FI" dirty="0">
                <a:solidFill>
                  <a:schemeClr val="accent2">
                    <a:lumMod val="50000"/>
                  </a:schemeClr>
                </a:solidFill>
              </a:rPr>
              <a:t> for </a:t>
            </a:r>
            <a:r>
              <a:rPr lang="fi-FI" dirty="0" err="1">
                <a:solidFill>
                  <a:schemeClr val="accent2">
                    <a:lumMod val="50000"/>
                  </a:schemeClr>
                </a:solidFill>
              </a:rPr>
              <a:t>them</a:t>
            </a:r>
            <a:endParaRPr lang="fi-FI" dirty="0">
              <a:solidFill>
                <a:schemeClr val="accent2">
                  <a:lumMod val="50000"/>
                </a:schemeClr>
              </a:solidFill>
            </a:endParaRPr>
          </a:p>
          <a:p>
            <a:r>
              <a:rPr lang="fi-FI" b="1" dirty="0">
                <a:solidFill>
                  <a:schemeClr val="accent2">
                    <a:lumMod val="50000"/>
                  </a:schemeClr>
                </a:solidFill>
              </a:rPr>
              <a:t>Inter-</a:t>
            </a:r>
            <a:r>
              <a:rPr lang="fi-FI" b="1" dirty="0" err="1">
                <a:solidFill>
                  <a:schemeClr val="accent2">
                    <a:lumMod val="50000"/>
                  </a:schemeClr>
                </a:solidFill>
              </a:rPr>
              <a:t>dependence</a:t>
            </a:r>
            <a:r>
              <a:rPr lang="fi-FI" b="1" dirty="0">
                <a:solidFill>
                  <a:schemeClr val="accent2">
                    <a:lumMod val="50000"/>
                  </a:schemeClr>
                </a:solidFill>
              </a:rPr>
              <a:t> </a:t>
            </a:r>
            <a:r>
              <a:rPr lang="fi-FI" b="1" dirty="0" err="1">
                <a:solidFill>
                  <a:schemeClr val="accent2">
                    <a:lumMod val="50000"/>
                  </a:schemeClr>
                </a:solidFill>
              </a:rPr>
              <a:t>grows</a:t>
            </a:r>
            <a:endParaRPr lang="fi-FI" b="1" dirty="0">
              <a:solidFill>
                <a:schemeClr val="accent2">
                  <a:lumMod val="50000"/>
                </a:schemeClr>
              </a:solidFill>
            </a:endParaRPr>
          </a:p>
          <a:p>
            <a:pPr lvl="1"/>
            <a:r>
              <a:rPr lang="fi-FI" dirty="0" err="1">
                <a:solidFill>
                  <a:schemeClr val="accent2">
                    <a:lumMod val="50000"/>
                  </a:schemeClr>
                </a:solidFill>
              </a:rPr>
              <a:t>need</a:t>
            </a:r>
            <a:r>
              <a:rPr lang="fi-FI" dirty="0">
                <a:solidFill>
                  <a:schemeClr val="accent2">
                    <a:lumMod val="50000"/>
                  </a:schemeClr>
                </a:solidFill>
              </a:rPr>
              <a:t> for cross-</a:t>
            </a:r>
            <a:r>
              <a:rPr lang="fi-FI" dirty="0" err="1">
                <a:solidFill>
                  <a:schemeClr val="accent2">
                    <a:lumMod val="50000"/>
                  </a:schemeClr>
                </a:solidFill>
              </a:rPr>
              <a:t>sectoral</a:t>
            </a:r>
            <a:r>
              <a:rPr lang="fi-FI" dirty="0">
                <a:solidFill>
                  <a:schemeClr val="accent2">
                    <a:lumMod val="50000"/>
                  </a:schemeClr>
                </a:solidFill>
              </a:rPr>
              <a:t> </a:t>
            </a:r>
            <a:r>
              <a:rPr lang="fi-FI" dirty="0" err="1">
                <a:solidFill>
                  <a:schemeClr val="accent2">
                    <a:lumMod val="50000"/>
                  </a:schemeClr>
                </a:solidFill>
              </a:rPr>
              <a:t>planning</a:t>
            </a:r>
            <a:r>
              <a:rPr lang="fi-FI" dirty="0">
                <a:solidFill>
                  <a:schemeClr val="accent2">
                    <a:lumMod val="50000"/>
                  </a:schemeClr>
                </a:solidFill>
              </a:rPr>
              <a:t> and </a:t>
            </a:r>
            <a:r>
              <a:rPr lang="fi-FI" dirty="0" err="1">
                <a:solidFill>
                  <a:schemeClr val="accent2">
                    <a:lumMod val="50000"/>
                  </a:schemeClr>
                </a:solidFill>
              </a:rPr>
              <a:t>cooperation</a:t>
            </a:r>
            <a:endParaRPr lang="fi-FI" dirty="0">
              <a:solidFill>
                <a:schemeClr val="accent2">
                  <a:lumMod val="50000"/>
                </a:schemeClr>
              </a:solidFill>
            </a:endParaRPr>
          </a:p>
          <a:p>
            <a:pPr marL="295275" indent="-342900"/>
            <a:r>
              <a:rPr lang="fi-FI" sz="2800" b="1" dirty="0" err="1">
                <a:solidFill>
                  <a:schemeClr val="accent2">
                    <a:lumMod val="50000"/>
                  </a:schemeClr>
                </a:solidFill>
              </a:rPr>
              <a:t>Change</a:t>
            </a:r>
            <a:r>
              <a:rPr lang="fi-FI" sz="2800" b="1">
                <a:solidFill>
                  <a:schemeClr val="accent2">
                    <a:lumMod val="50000"/>
                  </a:schemeClr>
                </a:solidFill>
              </a:rPr>
              <a:t> in </a:t>
            </a:r>
            <a:r>
              <a:rPr lang="fi-FI" sz="2800" b="1" dirty="0" err="1">
                <a:solidFill>
                  <a:schemeClr val="accent2">
                    <a:lumMod val="50000"/>
                  </a:schemeClr>
                </a:solidFill>
              </a:rPr>
              <a:t>the</a:t>
            </a:r>
            <a:r>
              <a:rPr lang="fi-FI" sz="2800" b="1" dirty="0">
                <a:solidFill>
                  <a:schemeClr val="accent2">
                    <a:lumMod val="50000"/>
                  </a:schemeClr>
                </a:solidFill>
              </a:rPr>
              <a:t> </a:t>
            </a:r>
            <a:r>
              <a:rPr lang="fi-FI" sz="2800" b="1" dirty="0" err="1">
                <a:solidFill>
                  <a:schemeClr val="accent2">
                    <a:lumMod val="50000"/>
                  </a:schemeClr>
                </a:solidFill>
              </a:rPr>
              <a:t>safety</a:t>
            </a:r>
            <a:r>
              <a:rPr lang="fi-FI" sz="2800" b="1" dirty="0">
                <a:solidFill>
                  <a:schemeClr val="accent2">
                    <a:lumMod val="50000"/>
                  </a:schemeClr>
                </a:solidFill>
              </a:rPr>
              <a:t> </a:t>
            </a:r>
            <a:r>
              <a:rPr lang="fi-FI" sz="2800" b="1" dirty="0" err="1">
                <a:solidFill>
                  <a:schemeClr val="accent2">
                    <a:lumMod val="50000"/>
                  </a:schemeClr>
                </a:solidFill>
              </a:rPr>
              <a:t>environment</a:t>
            </a:r>
            <a:r>
              <a:rPr lang="fi-FI" sz="2800" b="1" dirty="0">
                <a:solidFill>
                  <a:schemeClr val="accent2">
                    <a:lumMod val="50000"/>
                  </a:schemeClr>
                </a:solidFill>
              </a:rPr>
              <a:t> </a:t>
            </a:r>
          </a:p>
        </p:txBody>
      </p:sp>
    </p:spTree>
    <p:extLst>
      <p:ext uri="{BB962C8B-B14F-4D97-AF65-F5344CB8AC3E}">
        <p14:creationId xmlns:p14="http://schemas.microsoft.com/office/powerpoint/2010/main" val="1353106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58232A-7437-4900-9A3E-584AC07549F3}"/>
              </a:ext>
            </a:extLst>
          </p:cNvPr>
          <p:cNvSpPr>
            <a:spLocks noGrp="1"/>
          </p:cNvSpPr>
          <p:nvPr>
            <p:ph type="title"/>
          </p:nvPr>
        </p:nvSpPr>
        <p:spPr>
          <a:xfrm>
            <a:off x="838200" y="384176"/>
            <a:ext cx="10363200" cy="848631"/>
          </a:xfrm>
        </p:spPr>
        <p:txBody>
          <a:bodyPr/>
          <a:lstStyle/>
          <a:p>
            <a:r>
              <a:rPr lang="fi-FI" b="1" dirty="0" err="1"/>
              <a:t>Engaging</a:t>
            </a:r>
            <a:r>
              <a:rPr lang="fi-FI" b="1" dirty="0"/>
              <a:t> – Networking - </a:t>
            </a:r>
            <a:r>
              <a:rPr lang="fi-FI" b="1" dirty="0" err="1"/>
              <a:t>Cooperating</a:t>
            </a:r>
            <a:r>
              <a:rPr lang="fi-FI" b="1" dirty="0"/>
              <a:t> </a:t>
            </a:r>
          </a:p>
        </p:txBody>
      </p:sp>
      <p:sp>
        <p:nvSpPr>
          <p:cNvPr id="3" name="Sisällön paikkamerkki 2">
            <a:extLst>
              <a:ext uri="{FF2B5EF4-FFF2-40B4-BE49-F238E27FC236}">
                <a16:creationId xmlns:a16="http://schemas.microsoft.com/office/drawing/2014/main" id="{EBD4B97D-E944-47DC-AB73-ABD0B1B34EB0}"/>
              </a:ext>
            </a:extLst>
          </p:cNvPr>
          <p:cNvSpPr>
            <a:spLocks noGrp="1"/>
          </p:cNvSpPr>
          <p:nvPr>
            <p:ph idx="1"/>
          </p:nvPr>
        </p:nvSpPr>
        <p:spPr>
          <a:xfrm>
            <a:off x="838200" y="1590674"/>
            <a:ext cx="9572625" cy="4540705"/>
          </a:xfrm>
        </p:spPr>
        <p:txBody>
          <a:bodyPr/>
          <a:lstStyle/>
          <a:p>
            <a:pPr marL="0" indent="0">
              <a:buNone/>
            </a:pPr>
            <a:r>
              <a:rPr lang="fi-FI" b="1" dirty="0" err="1">
                <a:solidFill>
                  <a:schemeClr val="accent2">
                    <a:lumMod val="50000"/>
                  </a:schemeClr>
                </a:solidFill>
              </a:rPr>
              <a:t>Fundament</a:t>
            </a:r>
            <a:r>
              <a:rPr lang="fi-FI" b="1" dirty="0">
                <a:solidFill>
                  <a:schemeClr val="accent2">
                    <a:lumMod val="50000"/>
                  </a:schemeClr>
                </a:solidFill>
              </a:rPr>
              <a:t> is </a:t>
            </a:r>
            <a:r>
              <a:rPr lang="fi-FI" b="1" dirty="0" err="1">
                <a:solidFill>
                  <a:schemeClr val="accent2">
                    <a:lumMod val="50000"/>
                  </a:schemeClr>
                </a:solidFill>
              </a:rPr>
              <a:t>build</a:t>
            </a:r>
            <a:r>
              <a:rPr lang="fi-FI" b="1" dirty="0">
                <a:solidFill>
                  <a:schemeClr val="accent2">
                    <a:lumMod val="50000"/>
                  </a:schemeClr>
                </a:solidFill>
              </a:rPr>
              <a:t> on:</a:t>
            </a:r>
          </a:p>
          <a:p>
            <a:pPr marL="0" indent="0">
              <a:buNone/>
            </a:pPr>
            <a:r>
              <a:rPr lang="fi-FI" dirty="0">
                <a:solidFill>
                  <a:schemeClr val="accent2">
                    <a:lumMod val="50000"/>
                  </a:schemeClr>
                </a:solidFill>
              </a:rPr>
              <a:t>+ </a:t>
            </a:r>
            <a:r>
              <a:rPr lang="fi-FI" dirty="0" err="1">
                <a:solidFill>
                  <a:schemeClr val="accent2">
                    <a:lumMod val="50000"/>
                  </a:schemeClr>
                </a:solidFill>
              </a:rPr>
              <a:t>Knowing</a:t>
            </a:r>
            <a:r>
              <a:rPr lang="fi-FI" dirty="0">
                <a:solidFill>
                  <a:schemeClr val="accent2">
                    <a:lumMod val="50000"/>
                  </a:schemeClr>
                </a:solidFill>
              </a:rPr>
              <a:t> </a:t>
            </a:r>
            <a:r>
              <a:rPr lang="fi-FI" dirty="0" err="1">
                <a:solidFill>
                  <a:schemeClr val="accent2">
                    <a:lumMod val="50000"/>
                  </a:schemeClr>
                </a:solidFill>
              </a:rPr>
              <a:t>eachother</a:t>
            </a:r>
            <a:endParaRPr lang="fi-FI" dirty="0">
              <a:solidFill>
                <a:schemeClr val="accent2">
                  <a:lumMod val="50000"/>
                </a:schemeClr>
              </a:solidFill>
            </a:endParaRPr>
          </a:p>
          <a:p>
            <a:pPr lvl="1"/>
            <a:r>
              <a:rPr lang="fi-FI" dirty="0" err="1">
                <a:solidFill>
                  <a:schemeClr val="accent2">
                    <a:lumMod val="50000"/>
                  </a:schemeClr>
                </a:solidFill>
              </a:rPr>
              <a:t>engaging</a:t>
            </a:r>
            <a:r>
              <a:rPr lang="fi-FI" dirty="0">
                <a:solidFill>
                  <a:schemeClr val="accent2">
                    <a:lumMod val="50000"/>
                  </a:schemeClr>
                </a:solidFill>
              </a:rPr>
              <a:t> </a:t>
            </a:r>
            <a:r>
              <a:rPr lang="fi-FI" dirty="0" err="1">
                <a:solidFill>
                  <a:schemeClr val="accent2">
                    <a:lumMod val="50000"/>
                  </a:schemeClr>
                </a:solidFill>
              </a:rPr>
              <a:t>all</a:t>
            </a:r>
            <a:r>
              <a:rPr lang="fi-FI" dirty="0">
                <a:solidFill>
                  <a:schemeClr val="accent2">
                    <a:lumMod val="50000"/>
                  </a:schemeClr>
                </a:solidFill>
              </a:rPr>
              <a:t> </a:t>
            </a:r>
            <a:r>
              <a:rPr lang="fi-FI" dirty="0" err="1">
                <a:solidFill>
                  <a:schemeClr val="accent2">
                    <a:lumMod val="50000"/>
                  </a:schemeClr>
                </a:solidFill>
              </a:rPr>
              <a:t>stakeholders</a:t>
            </a:r>
            <a:r>
              <a:rPr lang="fi-FI" dirty="0">
                <a:solidFill>
                  <a:schemeClr val="accent2">
                    <a:lumMod val="50000"/>
                  </a:schemeClr>
                </a:solidFill>
              </a:rPr>
              <a:t>, </a:t>
            </a:r>
            <a:r>
              <a:rPr lang="fi-FI" dirty="0" err="1">
                <a:solidFill>
                  <a:schemeClr val="accent2">
                    <a:lumMod val="50000"/>
                  </a:schemeClr>
                </a:solidFill>
              </a:rPr>
              <a:t>partners</a:t>
            </a:r>
            <a:r>
              <a:rPr lang="fi-FI" dirty="0">
                <a:solidFill>
                  <a:schemeClr val="accent2">
                    <a:lumMod val="50000"/>
                  </a:schemeClr>
                </a:solidFill>
              </a:rPr>
              <a:t>, </a:t>
            </a:r>
            <a:r>
              <a:rPr lang="fi-FI" dirty="0" err="1">
                <a:solidFill>
                  <a:schemeClr val="accent2">
                    <a:lumMod val="50000"/>
                  </a:schemeClr>
                </a:solidFill>
              </a:rPr>
              <a:t>actors</a:t>
            </a:r>
            <a:r>
              <a:rPr lang="fi-FI" dirty="0">
                <a:solidFill>
                  <a:schemeClr val="accent2">
                    <a:lumMod val="50000"/>
                  </a:schemeClr>
                </a:solidFill>
              </a:rPr>
              <a:t> </a:t>
            </a:r>
            <a:r>
              <a:rPr lang="fi-FI" dirty="0" err="1">
                <a:solidFill>
                  <a:schemeClr val="accent2">
                    <a:lumMod val="50000"/>
                  </a:schemeClr>
                </a:solidFill>
              </a:rPr>
              <a:t>having</a:t>
            </a:r>
            <a:r>
              <a:rPr lang="fi-FI" dirty="0">
                <a:solidFill>
                  <a:schemeClr val="accent2">
                    <a:lumMod val="50000"/>
                  </a:schemeClr>
                </a:solidFill>
              </a:rPr>
              <a:t> some </a:t>
            </a:r>
            <a:r>
              <a:rPr lang="fi-FI" dirty="0" err="1">
                <a:solidFill>
                  <a:schemeClr val="accent2">
                    <a:lumMod val="50000"/>
                  </a:schemeClr>
                </a:solidFill>
              </a:rPr>
              <a:t>role</a:t>
            </a:r>
            <a:r>
              <a:rPr lang="fi-FI" dirty="0">
                <a:solidFill>
                  <a:schemeClr val="accent2">
                    <a:lumMod val="50000"/>
                  </a:schemeClr>
                </a:solidFill>
              </a:rPr>
              <a:t> at some </a:t>
            </a:r>
            <a:r>
              <a:rPr lang="fi-FI" dirty="0" err="1">
                <a:solidFill>
                  <a:schemeClr val="accent2">
                    <a:lumMod val="50000"/>
                  </a:schemeClr>
                </a:solidFill>
              </a:rPr>
              <a:t>stage</a:t>
            </a:r>
            <a:endParaRPr lang="fi-FI" dirty="0">
              <a:solidFill>
                <a:schemeClr val="accent2">
                  <a:lumMod val="50000"/>
                </a:schemeClr>
              </a:solidFill>
            </a:endParaRPr>
          </a:p>
          <a:p>
            <a:pPr marL="0" indent="0">
              <a:buNone/>
            </a:pPr>
            <a:r>
              <a:rPr lang="fi-FI" dirty="0">
                <a:solidFill>
                  <a:schemeClr val="accent2">
                    <a:lumMod val="50000"/>
                  </a:schemeClr>
                </a:solidFill>
              </a:rPr>
              <a:t>+ </a:t>
            </a:r>
            <a:r>
              <a:rPr lang="fi-FI" dirty="0" err="1">
                <a:solidFill>
                  <a:schemeClr val="accent2">
                    <a:lumMod val="50000"/>
                  </a:schemeClr>
                </a:solidFill>
              </a:rPr>
              <a:t>Equality</a:t>
            </a:r>
            <a:r>
              <a:rPr lang="fi-FI" dirty="0">
                <a:solidFill>
                  <a:schemeClr val="accent2">
                    <a:lumMod val="50000"/>
                  </a:schemeClr>
                </a:solidFill>
              </a:rPr>
              <a:t> and </a:t>
            </a:r>
            <a:r>
              <a:rPr lang="fi-FI" dirty="0" err="1">
                <a:solidFill>
                  <a:schemeClr val="accent2">
                    <a:lumMod val="50000"/>
                  </a:schemeClr>
                </a:solidFill>
              </a:rPr>
              <a:t>respect</a:t>
            </a:r>
            <a:endParaRPr lang="fi-FI" dirty="0">
              <a:solidFill>
                <a:schemeClr val="accent2">
                  <a:lumMod val="50000"/>
                </a:schemeClr>
              </a:solidFill>
            </a:endParaRPr>
          </a:p>
          <a:p>
            <a:pPr marL="800100" lvl="1" indent="-342900"/>
            <a:r>
              <a:rPr lang="fi-FI" dirty="0" err="1">
                <a:solidFill>
                  <a:schemeClr val="accent2">
                    <a:lumMod val="50000"/>
                  </a:schemeClr>
                </a:solidFill>
              </a:rPr>
              <a:t>respect</a:t>
            </a:r>
            <a:r>
              <a:rPr lang="fi-FI" dirty="0">
                <a:solidFill>
                  <a:schemeClr val="accent2">
                    <a:lumMod val="50000"/>
                  </a:schemeClr>
                </a:solidFill>
              </a:rPr>
              <a:t> for </a:t>
            </a:r>
            <a:r>
              <a:rPr lang="fi-FI" dirty="0" err="1">
                <a:solidFill>
                  <a:schemeClr val="accent2">
                    <a:lumMod val="50000"/>
                  </a:schemeClr>
                </a:solidFill>
              </a:rPr>
              <a:t>different</a:t>
            </a:r>
            <a:r>
              <a:rPr lang="fi-FI" dirty="0">
                <a:solidFill>
                  <a:schemeClr val="accent2">
                    <a:lumMod val="50000"/>
                  </a:schemeClr>
                </a:solidFill>
              </a:rPr>
              <a:t> </a:t>
            </a:r>
            <a:r>
              <a:rPr lang="fi-FI" dirty="0" err="1">
                <a:solidFill>
                  <a:schemeClr val="accent2">
                    <a:lumMod val="50000"/>
                  </a:schemeClr>
                </a:solidFill>
              </a:rPr>
              <a:t>roles</a:t>
            </a:r>
            <a:r>
              <a:rPr lang="fi-FI" dirty="0">
                <a:solidFill>
                  <a:schemeClr val="accent2">
                    <a:lumMod val="50000"/>
                  </a:schemeClr>
                </a:solidFill>
              </a:rPr>
              <a:t> and </a:t>
            </a:r>
            <a:r>
              <a:rPr lang="fi-FI" dirty="0" err="1">
                <a:solidFill>
                  <a:schemeClr val="accent2">
                    <a:lumMod val="50000"/>
                  </a:schemeClr>
                </a:solidFill>
              </a:rPr>
              <a:t>mandates</a:t>
            </a:r>
            <a:endParaRPr lang="fi-FI" dirty="0">
              <a:solidFill>
                <a:schemeClr val="accent2">
                  <a:lumMod val="50000"/>
                </a:schemeClr>
              </a:solidFill>
            </a:endParaRPr>
          </a:p>
          <a:p>
            <a:pPr lvl="2"/>
            <a:r>
              <a:rPr lang="fi-FI" dirty="0" err="1">
                <a:solidFill>
                  <a:schemeClr val="accent2">
                    <a:lumMod val="50000"/>
                  </a:schemeClr>
                </a:solidFill>
              </a:rPr>
              <a:t>auhtorities</a:t>
            </a:r>
            <a:r>
              <a:rPr lang="fi-FI" dirty="0">
                <a:solidFill>
                  <a:schemeClr val="accent2">
                    <a:lumMod val="50000"/>
                  </a:schemeClr>
                </a:solidFill>
              </a:rPr>
              <a:t> – </a:t>
            </a:r>
            <a:r>
              <a:rPr lang="fi-FI" dirty="0" err="1">
                <a:solidFill>
                  <a:schemeClr val="accent2">
                    <a:lumMod val="50000"/>
                  </a:schemeClr>
                </a:solidFill>
              </a:rPr>
              <a:t>legal</a:t>
            </a:r>
            <a:r>
              <a:rPr lang="fi-FI" dirty="0">
                <a:solidFill>
                  <a:schemeClr val="accent2">
                    <a:lumMod val="50000"/>
                  </a:schemeClr>
                </a:solidFill>
              </a:rPr>
              <a:t> </a:t>
            </a:r>
            <a:r>
              <a:rPr lang="fi-FI" dirty="0" err="1">
                <a:solidFill>
                  <a:schemeClr val="accent2">
                    <a:lumMod val="50000"/>
                  </a:schemeClr>
                </a:solidFill>
              </a:rPr>
              <a:t>fundament</a:t>
            </a:r>
            <a:endParaRPr lang="fi-FI" dirty="0">
              <a:solidFill>
                <a:schemeClr val="accent2">
                  <a:lumMod val="50000"/>
                </a:schemeClr>
              </a:solidFill>
            </a:endParaRPr>
          </a:p>
          <a:p>
            <a:pPr lvl="2"/>
            <a:r>
              <a:rPr lang="fi-FI" dirty="0" err="1">
                <a:solidFill>
                  <a:schemeClr val="accent2">
                    <a:lumMod val="50000"/>
                  </a:schemeClr>
                </a:solidFill>
              </a:rPr>
              <a:t>organisations</a:t>
            </a:r>
            <a:r>
              <a:rPr lang="fi-FI" dirty="0">
                <a:solidFill>
                  <a:schemeClr val="accent2">
                    <a:lumMod val="50000"/>
                  </a:schemeClr>
                </a:solidFill>
              </a:rPr>
              <a:t> – </a:t>
            </a:r>
            <a:r>
              <a:rPr lang="fi-FI" dirty="0" err="1">
                <a:solidFill>
                  <a:schemeClr val="accent2">
                    <a:lumMod val="50000"/>
                  </a:schemeClr>
                </a:solidFill>
              </a:rPr>
              <a:t>representing</a:t>
            </a:r>
            <a:r>
              <a:rPr lang="fi-FI" dirty="0">
                <a:solidFill>
                  <a:schemeClr val="accent2">
                    <a:lumMod val="50000"/>
                  </a:schemeClr>
                </a:solidFill>
              </a:rPr>
              <a:t> </a:t>
            </a:r>
            <a:r>
              <a:rPr lang="fi-FI" dirty="0" err="1">
                <a:solidFill>
                  <a:schemeClr val="accent2">
                    <a:lumMod val="50000"/>
                  </a:schemeClr>
                </a:solidFill>
              </a:rPr>
              <a:t>citizens</a:t>
            </a:r>
            <a:r>
              <a:rPr lang="fi-FI" dirty="0">
                <a:solidFill>
                  <a:schemeClr val="accent2">
                    <a:lumMod val="50000"/>
                  </a:schemeClr>
                </a:solidFill>
              </a:rPr>
              <a:t> and </a:t>
            </a:r>
            <a:r>
              <a:rPr lang="fi-FI" dirty="0" err="1">
                <a:solidFill>
                  <a:schemeClr val="accent2">
                    <a:lumMod val="50000"/>
                  </a:schemeClr>
                </a:solidFill>
              </a:rPr>
              <a:t>democracy</a:t>
            </a:r>
            <a:endParaRPr lang="fi-FI" dirty="0">
              <a:solidFill>
                <a:schemeClr val="accent2">
                  <a:lumMod val="50000"/>
                </a:schemeClr>
              </a:solidFill>
            </a:endParaRPr>
          </a:p>
          <a:p>
            <a:pPr lvl="2"/>
            <a:r>
              <a:rPr lang="fi-FI" dirty="0" err="1">
                <a:solidFill>
                  <a:schemeClr val="accent2">
                    <a:lumMod val="50000"/>
                  </a:schemeClr>
                </a:solidFill>
              </a:rPr>
              <a:t>private</a:t>
            </a:r>
            <a:r>
              <a:rPr lang="fi-FI" dirty="0">
                <a:solidFill>
                  <a:schemeClr val="accent2">
                    <a:lumMod val="50000"/>
                  </a:schemeClr>
                </a:solidFill>
              </a:rPr>
              <a:t> </a:t>
            </a:r>
            <a:r>
              <a:rPr lang="fi-FI" dirty="0" err="1">
                <a:solidFill>
                  <a:schemeClr val="accent2">
                    <a:lumMod val="50000"/>
                  </a:schemeClr>
                </a:solidFill>
              </a:rPr>
              <a:t>sector</a:t>
            </a:r>
            <a:r>
              <a:rPr lang="fi-FI" dirty="0">
                <a:solidFill>
                  <a:schemeClr val="accent2">
                    <a:lumMod val="50000"/>
                  </a:schemeClr>
                </a:solidFill>
              </a:rPr>
              <a:t> </a:t>
            </a:r>
            <a:r>
              <a:rPr lang="fi-FI" dirty="0" err="1">
                <a:solidFill>
                  <a:schemeClr val="accent2">
                    <a:lumMod val="50000"/>
                  </a:schemeClr>
                </a:solidFill>
              </a:rPr>
              <a:t>providing</a:t>
            </a:r>
            <a:r>
              <a:rPr lang="fi-FI" dirty="0">
                <a:solidFill>
                  <a:schemeClr val="accent2">
                    <a:lumMod val="50000"/>
                  </a:schemeClr>
                </a:solidFill>
              </a:rPr>
              <a:t> </a:t>
            </a:r>
            <a:r>
              <a:rPr lang="fi-FI" dirty="0" err="1">
                <a:solidFill>
                  <a:schemeClr val="accent2">
                    <a:lumMod val="50000"/>
                  </a:schemeClr>
                </a:solidFill>
              </a:rPr>
              <a:t>services</a:t>
            </a:r>
            <a:r>
              <a:rPr lang="fi-FI" dirty="0">
                <a:solidFill>
                  <a:schemeClr val="accent2">
                    <a:lumMod val="50000"/>
                  </a:schemeClr>
                </a:solidFill>
              </a:rPr>
              <a:t> and </a:t>
            </a:r>
            <a:r>
              <a:rPr lang="fi-FI" dirty="0" err="1">
                <a:solidFill>
                  <a:schemeClr val="accent2">
                    <a:lumMod val="50000"/>
                  </a:schemeClr>
                </a:solidFill>
              </a:rPr>
              <a:t>goods</a:t>
            </a:r>
            <a:endParaRPr lang="fi-FI" dirty="0">
              <a:solidFill>
                <a:schemeClr val="accent2">
                  <a:lumMod val="50000"/>
                </a:schemeClr>
              </a:solidFill>
            </a:endParaRPr>
          </a:p>
          <a:p>
            <a:pPr lvl="2"/>
            <a:r>
              <a:rPr lang="fi-FI" dirty="0" err="1">
                <a:solidFill>
                  <a:schemeClr val="accent2">
                    <a:lumMod val="50000"/>
                  </a:schemeClr>
                </a:solidFill>
              </a:rPr>
              <a:t>education</a:t>
            </a:r>
            <a:r>
              <a:rPr lang="fi-FI" dirty="0">
                <a:solidFill>
                  <a:schemeClr val="accent2">
                    <a:lumMod val="50000"/>
                  </a:schemeClr>
                </a:solidFill>
              </a:rPr>
              <a:t> </a:t>
            </a:r>
            <a:r>
              <a:rPr lang="fi-FI" dirty="0" err="1">
                <a:solidFill>
                  <a:schemeClr val="accent2">
                    <a:lumMod val="50000"/>
                  </a:schemeClr>
                </a:solidFill>
              </a:rPr>
              <a:t>trains</a:t>
            </a:r>
            <a:r>
              <a:rPr lang="fi-FI" dirty="0">
                <a:solidFill>
                  <a:schemeClr val="accent2">
                    <a:lumMod val="50000"/>
                  </a:schemeClr>
                </a:solidFill>
              </a:rPr>
              <a:t> </a:t>
            </a:r>
            <a:r>
              <a:rPr lang="fi-FI" dirty="0" err="1">
                <a:solidFill>
                  <a:schemeClr val="accent2">
                    <a:lumMod val="50000"/>
                  </a:schemeClr>
                </a:solidFill>
              </a:rPr>
              <a:t>the</a:t>
            </a:r>
            <a:r>
              <a:rPr lang="fi-FI" dirty="0">
                <a:solidFill>
                  <a:schemeClr val="accent2">
                    <a:lumMod val="50000"/>
                  </a:schemeClr>
                </a:solidFill>
              </a:rPr>
              <a:t> </a:t>
            </a:r>
            <a:r>
              <a:rPr lang="fi-FI" dirty="0" err="1">
                <a:solidFill>
                  <a:schemeClr val="accent2">
                    <a:lumMod val="50000"/>
                  </a:schemeClr>
                </a:solidFill>
              </a:rPr>
              <a:t>capabilities</a:t>
            </a:r>
            <a:r>
              <a:rPr lang="fi-FI" dirty="0">
                <a:solidFill>
                  <a:schemeClr val="accent2">
                    <a:lumMod val="50000"/>
                  </a:schemeClr>
                </a:solidFill>
              </a:rPr>
              <a:t> for </a:t>
            </a:r>
            <a:r>
              <a:rPr lang="fi-FI" dirty="0" err="1">
                <a:solidFill>
                  <a:schemeClr val="accent2">
                    <a:lumMod val="50000"/>
                  </a:schemeClr>
                </a:solidFill>
              </a:rPr>
              <a:t>preparedness</a:t>
            </a:r>
            <a:endParaRPr lang="fi-FI" dirty="0">
              <a:solidFill>
                <a:schemeClr val="accent2">
                  <a:lumMod val="50000"/>
                </a:schemeClr>
              </a:solidFill>
            </a:endParaRPr>
          </a:p>
          <a:p>
            <a:pPr lvl="2"/>
            <a:r>
              <a:rPr lang="fi-FI" dirty="0" err="1">
                <a:solidFill>
                  <a:schemeClr val="accent2">
                    <a:lumMod val="50000"/>
                  </a:schemeClr>
                </a:solidFill>
              </a:rPr>
              <a:t>research</a:t>
            </a:r>
            <a:r>
              <a:rPr lang="fi-FI" dirty="0">
                <a:solidFill>
                  <a:schemeClr val="accent2">
                    <a:lumMod val="50000"/>
                  </a:schemeClr>
                </a:solidFill>
              </a:rPr>
              <a:t> </a:t>
            </a:r>
            <a:r>
              <a:rPr lang="fi-FI" dirty="0" err="1">
                <a:solidFill>
                  <a:schemeClr val="accent2">
                    <a:lumMod val="50000"/>
                  </a:schemeClr>
                </a:solidFill>
              </a:rPr>
              <a:t>supports</a:t>
            </a:r>
            <a:r>
              <a:rPr lang="fi-FI" dirty="0">
                <a:solidFill>
                  <a:schemeClr val="accent2">
                    <a:lumMod val="50000"/>
                  </a:schemeClr>
                </a:solidFill>
              </a:rPr>
              <a:t> </a:t>
            </a:r>
            <a:r>
              <a:rPr lang="fi-FI" dirty="0" err="1">
                <a:solidFill>
                  <a:schemeClr val="accent2">
                    <a:lumMod val="50000"/>
                  </a:schemeClr>
                </a:solidFill>
              </a:rPr>
              <a:t>with</a:t>
            </a:r>
            <a:r>
              <a:rPr lang="fi-FI" dirty="0">
                <a:solidFill>
                  <a:schemeClr val="accent2">
                    <a:lumMod val="50000"/>
                  </a:schemeClr>
                </a:solidFill>
              </a:rPr>
              <a:t> </a:t>
            </a:r>
            <a:r>
              <a:rPr lang="fi-FI" dirty="0" err="1">
                <a:solidFill>
                  <a:schemeClr val="accent2">
                    <a:lumMod val="50000"/>
                  </a:schemeClr>
                </a:solidFill>
              </a:rPr>
              <a:t>facts</a:t>
            </a:r>
            <a:r>
              <a:rPr lang="fi-FI" dirty="0">
                <a:solidFill>
                  <a:schemeClr val="accent2">
                    <a:lumMod val="50000"/>
                  </a:schemeClr>
                </a:solidFill>
              </a:rPr>
              <a:t> and </a:t>
            </a:r>
            <a:r>
              <a:rPr lang="fi-FI" dirty="0" err="1">
                <a:solidFill>
                  <a:schemeClr val="accent2">
                    <a:lumMod val="50000"/>
                  </a:schemeClr>
                </a:solidFill>
              </a:rPr>
              <a:t>information</a:t>
            </a:r>
            <a:endParaRPr lang="fi-FI" dirty="0">
              <a:solidFill>
                <a:schemeClr val="accent2">
                  <a:lumMod val="50000"/>
                </a:schemeClr>
              </a:solidFill>
            </a:endParaRPr>
          </a:p>
          <a:p>
            <a:pPr marL="0" indent="0">
              <a:buNone/>
            </a:pPr>
            <a:r>
              <a:rPr lang="fi-FI" dirty="0">
                <a:solidFill>
                  <a:schemeClr val="accent2">
                    <a:lumMod val="50000"/>
                  </a:schemeClr>
                </a:solidFill>
              </a:rPr>
              <a:t>+ </a:t>
            </a:r>
            <a:r>
              <a:rPr lang="fi-FI" dirty="0" err="1">
                <a:solidFill>
                  <a:schemeClr val="accent2">
                    <a:lumMod val="50000"/>
                  </a:schemeClr>
                </a:solidFill>
              </a:rPr>
              <a:t>Transparency</a:t>
            </a:r>
            <a:endParaRPr lang="fi-FI" dirty="0">
              <a:solidFill>
                <a:schemeClr val="accent2">
                  <a:lumMod val="50000"/>
                </a:schemeClr>
              </a:solidFill>
            </a:endParaRPr>
          </a:p>
          <a:p>
            <a:pPr marL="0" indent="0">
              <a:buNone/>
            </a:pPr>
            <a:r>
              <a:rPr lang="fi-FI" dirty="0">
                <a:solidFill>
                  <a:schemeClr val="accent2">
                    <a:lumMod val="50000"/>
                  </a:schemeClr>
                </a:solidFill>
              </a:rPr>
              <a:t>+ </a:t>
            </a:r>
            <a:r>
              <a:rPr lang="fi-FI" dirty="0" err="1">
                <a:solidFill>
                  <a:schemeClr val="accent2">
                    <a:lumMod val="50000"/>
                  </a:schemeClr>
                </a:solidFill>
              </a:rPr>
              <a:t>Trust</a:t>
            </a:r>
            <a:endParaRPr lang="fi-FI" dirty="0">
              <a:solidFill>
                <a:schemeClr val="accent2">
                  <a:lumMod val="50000"/>
                </a:schemeClr>
              </a:solidFill>
            </a:endParaRPr>
          </a:p>
          <a:p>
            <a:pPr marL="0" indent="0">
              <a:buNone/>
            </a:pPr>
            <a:r>
              <a:rPr lang="fi-FI" b="1" dirty="0">
                <a:solidFill>
                  <a:schemeClr val="accent2">
                    <a:lumMod val="50000"/>
                  </a:schemeClr>
                </a:solidFill>
              </a:rPr>
              <a:t>= </a:t>
            </a:r>
            <a:r>
              <a:rPr lang="fi-FI" b="1" dirty="0" err="1">
                <a:solidFill>
                  <a:schemeClr val="accent2">
                    <a:lumMod val="50000"/>
                  </a:schemeClr>
                </a:solidFill>
              </a:rPr>
              <a:t>Capability</a:t>
            </a:r>
            <a:r>
              <a:rPr lang="fi-FI" b="1" dirty="0">
                <a:solidFill>
                  <a:schemeClr val="accent2">
                    <a:lumMod val="50000"/>
                  </a:schemeClr>
                </a:solidFill>
              </a:rPr>
              <a:t> for </a:t>
            </a:r>
            <a:r>
              <a:rPr lang="fi-FI" b="1" dirty="0" err="1">
                <a:solidFill>
                  <a:schemeClr val="accent2">
                    <a:lumMod val="50000"/>
                  </a:schemeClr>
                </a:solidFill>
              </a:rPr>
              <a:t>cooperation</a:t>
            </a:r>
            <a:r>
              <a:rPr lang="fi-FI" b="1" dirty="0">
                <a:solidFill>
                  <a:schemeClr val="accent2">
                    <a:lumMod val="50000"/>
                  </a:schemeClr>
                </a:solidFill>
              </a:rPr>
              <a:t> as a </a:t>
            </a:r>
            <a:r>
              <a:rPr lang="fi-FI" b="1" dirty="0" err="1">
                <a:solidFill>
                  <a:schemeClr val="accent2">
                    <a:lumMod val="50000"/>
                  </a:schemeClr>
                </a:solidFill>
              </a:rPr>
              <a:t>network</a:t>
            </a:r>
            <a:r>
              <a:rPr lang="fi-FI" b="1" dirty="0">
                <a:solidFill>
                  <a:schemeClr val="accent2">
                    <a:lumMod val="50000"/>
                  </a:schemeClr>
                </a:solidFill>
              </a:rPr>
              <a:t> </a:t>
            </a:r>
            <a:r>
              <a:rPr lang="fi-FI" dirty="0">
                <a:solidFill>
                  <a:schemeClr val="accent2">
                    <a:lumMod val="50000"/>
                  </a:schemeClr>
                </a:solidFill>
              </a:rPr>
              <a:t>– </a:t>
            </a:r>
            <a:r>
              <a:rPr lang="fi-FI" dirty="0" err="1">
                <a:solidFill>
                  <a:schemeClr val="accent2">
                    <a:lumMod val="50000"/>
                  </a:schemeClr>
                </a:solidFill>
              </a:rPr>
              <a:t>strength</a:t>
            </a:r>
            <a:r>
              <a:rPr lang="fi-FI" dirty="0">
                <a:solidFill>
                  <a:schemeClr val="accent2">
                    <a:lumMod val="50000"/>
                  </a:schemeClr>
                </a:solidFill>
              </a:rPr>
              <a:t> of a </a:t>
            </a:r>
            <a:r>
              <a:rPr lang="fi-FI" dirty="0" err="1">
                <a:solidFill>
                  <a:schemeClr val="accent2">
                    <a:lumMod val="50000"/>
                  </a:schemeClr>
                </a:solidFill>
              </a:rPr>
              <a:t>strong</a:t>
            </a:r>
            <a:r>
              <a:rPr lang="fi-FI" dirty="0">
                <a:solidFill>
                  <a:schemeClr val="accent2">
                    <a:lumMod val="50000"/>
                  </a:schemeClr>
                </a:solidFill>
              </a:rPr>
              <a:t> </a:t>
            </a:r>
            <a:r>
              <a:rPr lang="fi-FI" dirty="0" err="1">
                <a:solidFill>
                  <a:schemeClr val="accent2">
                    <a:lumMod val="50000"/>
                  </a:schemeClr>
                </a:solidFill>
              </a:rPr>
              <a:t>civil</a:t>
            </a:r>
            <a:r>
              <a:rPr lang="fi-FI" dirty="0">
                <a:solidFill>
                  <a:schemeClr val="accent2">
                    <a:lumMod val="50000"/>
                  </a:schemeClr>
                </a:solidFill>
              </a:rPr>
              <a:t> </a:t>
            </a:r>
            <a:r>
              <a:rPr lang="fi-FI" dirty="0" err="1">
                <a:solidFill>
                  <a:schemeClr val="accent2">
                    <a:lumMod val="50000"/>
                  </a:schemeClr>
                </a:solidFill>
              </a:rPr>
              <a:t>society</a:t>
            </a:r>
            <a:endParaRPr lang="fi-FI" dirty="0">
              <a:solidFill>
                <a:schemeClr val="accent2">
                  <a:lumMod val="50000"/>
                </a:schemeClr>
              </a:solidFill>
            </a:endParaRPr>
          </a:p>
          <a:p>
            <a:pPr marL="0" indent="0">
              <a:buNone/>
            </a:pPr>
            <a:r>
              <a:rPr lang="fi-FI" dirty="0" err="1">
                <a:solidFill>
                  <a:schemeClr val="accent2">
                    <a:lumMod val="50000"/>
                  </a:schemeClr>
                </a:solidFill>
              </a:rPr>
              <a:t>Examples</a:t>
            </a:r>
            <a:r>
              <a:rPr lang="fi-FI" dirty="0">
                <a:solidFill>
                  <a:schemeClr val="accent2">
                    <a:lumMod val="50000"/>
                  </a:schemeClr>
                </a:solidFill>
              </a:rPr>
              <a:t>: </a:t>
            </a:r>
            <a:r>
              <a:rPr lang="fi-FI" dirty="0" err="1">
                <a:solidFill>
                  <a:schemeClr val="accent2">
                    <a:lumMod val="50000"/>
                  </a:schemeClr>
                </a:solidFill>
              </a:rPr>
              <a:t>Support</a:t>
            </a:r>
            <a:r>
              <a:rPr lang="fi-FI" dirty="0">
                <a:solidFill>
                  <a:schemeClr val="accent2">
                    <a:lumMod val="50000"/>
                  </a:schemeClr>
                </a:solidFill>
              </a:rPr>
              <a:t> to </a:t>
            </a:r>
            <a:r>
              <a:rPr lang="fi-FI" dirty="0" err="1">
                <a:solidFill>
                  <a:schemeClr val="accent2">
                    <a:lumMod val="50000"/>
                  </a:schemeClr>
                </a:solidFill>
              </a:rPr>
              <a:t>Ukraine</a:t>
            </a:r>
            <a:r>
              <a:rPr lang="fi-FI" dirty="0">
                <a:solidFill>
                  <a:schemeClr val="accent2">
                    <a:lumMod val="50000"/>
                  </a:schemeClr>
                </a:solidFill>
              </a:rPr>
              <a:t>, UN-</a:t>
            </a:r>
            <a:r>
              <a:rPr lang="fi-FI" dirty="0" err="1">
                <a:solidFill>
                  <a:schemeClr val="accent2">
                    <a:lumMod val="50000"/>
                  </a:schemeClr>
                </a:solidFill>
              </a:rPr>
              <a:t>cooperation</a:t>
            </a:r>
            <a:r>
              <a:rPr lang="fi-FI" dirty="0">
                <a:solidFill>
                  <a:schemeClr val="accent2">
                    <a:lumMod val="50000"/>
                  </a:schemeClr>
                </a:solidFill>
              </a:rPr>
              <a:t> and BSR-</a:t>
            </a:r>
            <a:r>
              <a:rPr lang="fi-FI" dirty="0" err="1">
                <a:solidFill>
                  <a:schemeClr val="accent2">
                    <a:lumMod val="50000"/>
                  </a:schemeClr>
                </a:solidFill>
              </a:rPr>
              <a:t>cooperation</a:t>
            </a:r>
            <a:endParaRPr lang="fi-FI" dirty="0">
              <a:solidFill>
                <a:schemeClr val="accent2">
                  <a:lumMod val="50000"/>
                </a:schemeClr>
              </a:solidFill>
            </a:endParaRPr>
          </a:p>
          <a:p>
            <a:pPr marL="0" indent="0">
              <a:buNone/>
            </a:pPr>
            <a:endParaRPr lang="fi-FI" dirty="0"/>
          </a:p>
        </p:txBody>
      </p:sp>
    </p:spTree>
    <p:extLst>
      <p:ext uri="{BB962C8B-B14F-4D97-AF65-F5344CB8AC3E}">
        <p14:creationId xmlns:p14="http://schemas.microsoft.com/office/powerpoint/2010/main" val="1109259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Grp="1" noChangeAspect="1" noChangeArrowheads="1"/>
          </p:cNvPicPr>
          <p:nvPr>
            <p:ph type="pic" sz="quarter" idx="13"/>
          </p:nvPr>
        </p:nvPicPr>
        <p:blipFill>
          <a:blip r:embed="rId2" cstate="email">
            <a:extLst>
              <a:ext uri="{28A0092B-C50C-407E-A947-70E740481C1C}">
                <a14:useLocalDpi xmlns:a14="http://schemas.microsoft.com/office/drawing/2010/main"/>
              </a:ext>
            </a:extLst>
          </a:blip>
          <a:srcRect t="1062" b="1062"/>
          <a:stretch>
            <a:fillRect/>
          </a:stretch>
        </p:blipFill>
        <p:spPr bwMode="auto">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tsikko 1"/>
          <p:cNvSpPr>
            <a:spLocks noGrp="1"/>
          </p:cNvSpPr>
          <p:nvPr>
            <p:ph type="title"/>
          </p:nvPr>
        </p:nvSpPr>
        <p:spPr>
          <a:xfrm>
            <a:off x="338003" y="437625"/>
            <a:ext cx="6881948" cy="1244600"/>
          </a:xfrm>
        </p:spPr>
        <p:txBody>
          <a:bodyPr/>
          <a:lstStyle/>
          <a:p>
            <a:r>
              <a:rPr lang="fi-FI" b="1" dirty="0" err="1">
                <a:solidFill>
                  <a:schemeClr val="accent2">
                    <a:lumMod val="50000"/>
                  </a:schemeClr>
                </a:solidFill>
                <a:latin typeface="+mn-lt"/>
              </a:rPr>
              <a:t>Rescue</a:t>
            </a:r>
            <a:r>
              <a:rPr lang="fi-FI" b="1" dirty="0">
                <a:solidFill>
                  <a:schemeClr val="accent2">
                    <a:lumMod val="50000"/>
                  </a:schemeClr>
                </a:solidFill>
                <a:latin typeface="+mn-lt"/>
              </a:rPr>
              <a:t> </a:t>
            </a:r>
            <a:r>
              <a:rPr lang="fi-FI" b="1" dirty="0" err="1">
                <a:solidFill>
                  <a:schemeClr val="accent2">
                    <a:lumMod val="50000"/>
                  </a:schemeClr>
                </a:solidFill>
                <a:latin typeface="+mn-lt"/>
              </a:rPr>
              <a:t>services</a:t>
            </a:r>
            <a:r>
              <a:rPr lang="fi-FI" b="1" dirty="0">
                <a:solidFill>
                  <a:schemeClr val="accent2">
                    <a:lumMod val="50000"/>
                  </a:schemeClr>
                </a:solidFill>
                <a:latin typeface="+mn-lt"/>
              </a:rPr>
              <a:t> in Finland</a:t>
            </a:r>
          </a:p>
        </p:txBody>
      </p:sp>
      <p:sp>
        <p:nvSpPr>
          <p:cNvPr id="3" name="Sisällön paikkamerkki 2"/>
          <p:cNvSpPr>
            <a:spLocks noGrp="1"/>
          </p:cNvSpPr>
          <p:nvPr>
            <p:ph idx="1"/>
          </p:nvPr>
        </p:nvSpPr>
        <p:spPr>
          <a:xfrm>
            <a:off x="338003" y="1347490"/>
            <a:ext cx="6381750" cy="3429000"/>
          </a:xfrm>
        </p:spPr>
        <p:txBody>
          <a:bodyPr/>
          <a:lstStyle/>
          <a:p>
            <a:pPr marL="0" indent="0">
              <a:buNone/>
            </a:pPr>
            <a:r>
              <a:rPr lang="en-US" sz="2400" b="1" dirty="0">
                <a:solidFill>
                  <a:schemeClr val="accent2">
                    <a:lumMod val="50000"/>
                  </a:schemeClr>
                </a:solidFill>
              </a:rPr>
              <a:t>General command lies on Rescue Authority</a:t>
            </a:r>
          </a:p>
          <a:p>
            <a:pPr marL="0" indent="0">
              <a:buNone/>
            </a:pPr>
            <a:endParaRPr lang="en-US" sz="2400" dirty="0">
              <a:solidFill>
                <a:schemeClr val="accent2">
                  <a:lumMod val="50000"/>
                </a:schemeClr>
              </a:solidFill>
            </a:endParaRPr>
          </a:p>
          <a:p>
            <a:r>
              <a:rPr lang="en-US" sz="2400" dirty="0">
                <a:solidFill>
                  <a:schemeClr val="accent2">
                    <a:lumMod val="50000"/>
                  </a:schemeClr>
                </a:solidFill>
              </a:rPr>
              <a:t>Accident prevention. </a:t>
            </a:r>
          </a:p>
          <a:p>
            <a:r>
              <a:rPr lang="en-US" sz="2400" dirty="0">
                <a:solidFill>
                  <a:schemeClr val="accent2">
                    <a:lumMod val="50000"/>
                  </a:schemeClr>
                </a:solidFill>
              </a:rPr>
              <a:t>Rescue operations.</a:t>
            </a:r>
          </a:p>
          <a:p>
            <a:r>
              <a:rPr lang="en-US" sz="2400" dirty="0">
                <a:solidFill>
                  <a:schemeClr val="accent2">
                    <a:lumMod val="50000"/>
                  </a:schemeClr>
                </a:solidFill>
              </a:rPr>
              <a:t>Preparedness and civil protection </a:t>
            </a:r>
          </a:p>
          <a:p>
            <a:endParaRPr lang="en-US" sz="2400" dirty="0">
              <a:solidFill>
                <a:schemeClr val="accent2">
                  <a:lumMod val="50000"/>
                </a:schemeClr>
              </a:solidFill>
            </a:endParaRPr>
          </a:p>
          <a:p>
            <a:pPr marL="0" indent="0" algn="ctr">
              <a:buNone/>
            </a:pPr>
            <a:r>
              <a:rPr lang="en-US" sz="2400" b="1" dirty="0">
                <a:solidFill>
                  <a:schemeClr val="accent2">
                    <a:lumMod val="50000"/>
                  </a:schemeClr>
                </a:solidFill>
              </a:rPr>
              <a:t>Ready to deal with all types of incidents </a:t>
            </a:r>
          </a:p>
          <a:p>
            <a:pPr marL="0" indent="0">
              <a:buNone/>
            </a:pPr>
            <a:endParaRPr lang="en-US" sz="2400" dirty="0">
              <a:solidFill>
                <a:schemeClr val="accent2">
                  <a:lumMod val="50000"/>
                </a:schemeClr>
              </a:solidFill>
            </a:endParaRPr>
          </a:p>
          <a:p>
            <a:pPr marL="0" indent="0" algn="ctr">
              <a:buNone/>
            </a:pPr>
            <a:r>
              <a:rPr lang="en-US" sz="2400" dirty="0">
                <a:solidFill>
                  <a:schemeClr val="accent2">
                    <a:lumMod val="50000"/>
                  </a:schemeClr>
                </a:solidFill>
              </a:rPr>
              <a:t>— from the very minor </a:t>
            </a:r>
          </a:p>
          <a:p>
            <a:pPr marL="0" indent="0" algn="ctr">
              <a:buNone/>
            </a:pPr>
            <a:r>
              <a:rPr lang="en-US" sz="2400" dirty="0">
                <a:solidFill>
                  <a:schemeClr val="accent2">
                    <a:lumMod val="50000"/>
                  </a:schemeClr>
                </a:solidFill>
              </a:rPr>
              <a:t>to major disasters — </a:t>
            </a:r>
          </a:p>
          <a:p>
            <a:pPr marL="0" indent="0" algn="ctr">
              <a:buNone/>
            </a:pPr>
            <a:r>
              <a:rPr lang="en-US" sz="2400" dirty="0">
                <a:solidFill>
                  <a:schemeClr val="accent2">
                    <a:lumMod val="50000"/>
                  </a:schemeClr>
                </a:solidFill>
              </a:rPr>
              <a:t>Close to citizens</a:t>
            </a:r>
          </a:p>
          <a:p>
            <a:pPr marL="0" indent="0">
              <a:buNone/>
            </a:pPr>
            <a:endParaRPr lang="en-US" dirty="0">
              <a:solidFill>
                <a:schemeClr val="accent1">
                  <a:lumMod val="60000"/>
                  <a:lumOff val="40000"/>
                </a:schemeClr>
              </a:solidFill>
            </a:endParaRPr>
          </a:p>
          <a:p>
            <a:pPr marL="0" indent="0">
              <a:buNone/>
            </a:pPr>
            <a:endParaRPr lang="fi-FI" dirty="0"/>
          </a:p>
        </p:txBody>
      </p:sp>
      <p:sp>
        <p:nvSpPr>
          <p:cNvPr id="4" name="Päivämäärän paikkamerkki 3"/>
          <p:cNvSpPr>
            <a:spLocks noGrp="1"/>
          </p:cNvSpPr>
          <p:nvPr>
            <p:ph type="dt" sz="half" idx="10"/>
          </p:nvPr>
        </p:nvSpPr>
        <p:spPr/>
        <p:txBody>
          <a:bodyPr/>
          <a:lstStyle/>
          <a:p>
            <a:fld id="{3F145B96-5A6E-6B4C-ACCC-788EF9247BEA}" type="datetime1">
              <a:rPr lang="fi-FI" smtClean="0"/>
              <a:pPr/>
              <a:t>29.03.2022</a:t>
            </a:fld>
            <a:endParaRPr lang="fi-FI"/>
          </a:p>
        </p:txBody>
      </p:sp>
      <p:sp>
        <p:nvSpPr>
          <p:cNvPr id="5" name="Dian numeron paikkamerkki 4"/>
          <p:cNvSpPr>
            <a:spLocks noGrp="1"/>
          </p:cNvSpPr>
          <p:nvPr>
            <p:ph type="sldNum" sz="quarter" idx="12"/>
          </p:nvPr>
        </p:nvSpPr>
        <p:spPr/>
        <p:txBody>
          <a:bodyPr/>
          <a:lstStyle/>
          <a:p>
            <a:fld id="{29AF27E8-FD70-5F4A-9691-8CB39737F5E4}" type="slidenum">
              <a:rPr lang="fi-FI" smtClean="0"/>
              <a:pPr/>
              <a:t>5</a:t>
            </a:fld>
            <a:endParaRPr lang="fi-FI"/>
          </a:p>
        </p:txBody>
      </p:sp>
    </p:spTree>
    <p:extLst>
      <p:ext uri="{BB962C8B-B14F-4D97-AF65-F5344CB8AC3E}">
        <p14:creationId xmlns:p14="http://schemas.microsoft.com/office/powerpoint/2010/main" val="108005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äivämäärän paikkamerkki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6D94F52-72FF-4C5D-9A88-7FE812B6D3F3}" type="datetime1">
              <a:rPr lang="en-GB" altLang="fi-FI" sz="1000" smtClean="0"/>
              <a:pPr eaLnBrk="1" hangingPunct="1">
                <a:spcBef>
                  <a:spcPct val="0"/>
                </a:spcBef>
                <a:buFontTx/>
                <a:buNone/>
              </a:pPr>
              <a:t>29/03/2022</a:t>
            </a:fld>
            <a:endParaRPr lang="en-US" altLang="fi-FI" sz="1000"/>
          </a:p>
        </p:txBody>
      </p:sp>
      <p:sp>
        <p:nvSpPr>
          <p:cNvPr id="4099" name="Dian numeron paikkamerkki 4"/>
          <p:cNvSpPr>
            <a:spLocks noGrp="1"/>
          </p:cNvSpPr>
          <p:nvPr>
            <p:ph type="sldNum" sz="quarter" idx="4294967295"/>
          </p:nvPr>
        </p:nvSpPr>
        <p:spPr>
          <a:xfrm>
            <a:off x="10033000" y="6462713"/>
            <a:ext cx="1439333" cy="27940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5052F53-588E-4CDC-9239-8F531CEF36FB}" type="slidenum">
              <a:rPr lang="en-US" altLang="fi-FI" sz="1400" smtClean="0"/>
              <a:pPr eaLnBrk="1" hangingPunct="1">
                <a:spcBef>
                  <a:spcPct val="0"/>
                </a:spcBef>
                <a:buFontTx/>
                <a:buNone/>
              </a:pPr>
              <a:t>6</a:t>
            </a:fld>
            <a:endParaRPr lang="en-US" altLang="fi-FI" sz="1400"/>
          </a:p>
        </p:txBody>
      </p:sp>
      <p:sp>
        <p:nvSpPr>
          <p:cNvPr id="4100" name="Line 2"/>
          <p:cNvSpPr>
            <a:spLocks noChangeShapeType="1"/>
          </p:cNvSpPr>
          <p:nvPr/>
        </p:nvSpPr>
        <p:spPr bwMode="auto">
          <a:xfrm>
            <a:off x="6396930" y="2181225"/>
            <a:ext cx="0" cy="6477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i-FI"/>
          </a:p>
        </p:txBody>
      </p:sp>
      <p:sp>
        <p:nvSpPr>
          <p:cNvPr id="4101" name="Rectangle 3"/>
          <p:cNvSpPr>
            <a:spLocks noGrp="1" noChangeArrowheads="1"/>
          </p:cNvSpPr>
          <p:nvPr>
            <p:ph type="title"/>
          </p:nvPr>
        </p:nvSpPr>
        <p:spPr>
          <a:xfrm>
            <a:off x="912284" y="584927"/>
            <a:ext cx="10369549" cy="927100"/>
          </a:xfrm>
        </p:spPr>
        <p:txBody>
          <a:bodyPr/>
          <a:lstStyle/>
          <a:p>
            <a:pPr algn="ctr" eaLnBrk="1" hangingPunct="1"/>
            <a:r>
              <a:rPr lang="en-US" altLang="fi-FI" b="1" dirty="0">
                <a:solidFill>
                  <a:schemeClr val="accent2">
                    <a:lumMod val="50000"/>
                  </a:schemeClr>
                </a:solidFill>
              </a:rPr>
              <a:t>Tasks of Rescue Services</a:t>
            </a:r>
          </a:p>
        </p:txBody>
      </p:sp>
      <p:sp>
        <p:nvSpPr>
          <p:cNvPr id="100356" name="Rectangle 4"/>
          <p:cNvSpPr>
            <a:spLocks noChangeArrowheads="1"/>
          </p:cNvSpPr>
          <p:nvPr/>
        </p:nvSpPr>
        <p:spPr bwMode="auto">
          <a:xfrm>
            <a:off x="4368800" y="1666587"/>
            <a:ext cx="3744384" cy="584775"/>
          </a:xfrm>
          <a:prstGeom prst="rect">
            <a:avLst/>
          </a:prstGeom>
          <a:gradFill rotWithShape="1">
            <a:gsLst>
              <a:gs pos="0">
                <a:srgbClr val="0000FF"/>
              </a:gs>
              <a:gs pos="100000">
                <a:schemeClr val="accent1"/>
              </a:gs>
            </a:gsLst>
            <a:lin ang="5400000" scaled="1"/>
          </a:gradFill>
          <a:ln w="25400" algn="ctr">
            <a:solidFill>
              <a:schemeClr val="tx1"/>
            </a:solidFill>
            <a:miter lim="800000"/>
            <a:headEnd/>
            <a:tailEnd/>
          </a:ln>
          <a:effectLst>
            <a:glow rad="101600">
              <a:schemeClr val="accent4">
                <a:satMod val="175000"/>
                <a:alpha val="40000"/>
              </a:schemeClr>
            </a:glow>
            <a:outerShdw dist="35921" dir="2700000" algn="ctr" rotWithShape="0">
              <a:schemeClr val="bg2"/>
            </a:outerShdw>
          </a:effectLst>
          <a:extLst/>
        </p:spPr>
        <p:txBody>
          <a:bodyPr anchor="ctr">
            <a:spAutoFit/>
          </a:bodyPr>
          <a:lstStyle/>
          <a:p>
            <a:pPr algn="ctr">
              <a:spcBef>
                <a:spcPct val="50000"/>
              </a:spcBef>
              <a:defRPr/>
            </a:pPr>
            <a:r>
              <a:rPr lang="en-US" sz="3200" b="1" dirty="0">
                <a:solidFill>
                  <a:schemeClr val="bg1"/>
                </a:solidFill>
                <a:effectLst>
                  <a:outerShdw blurRad="38100" dist="38100" dir="2700000" algn="tl">
                    <a:srgbClr val="000000"/>
                  </a:outerShdw>
                </a:effectLst>
              </a:rPr>
              <a:t>Rescue Services</a:t>
            </a:r>
          </a:p>
        </p:txBody>
      </p:sp>
      <p:sp>
        <p:nvSpPr>
          <p:cNvPr id="4103" name="Rectangle 5"/>
          <p:cNvSpPr>
            <a:spLocks noChangeArrowheads="1"/>
          </p:cNvSpPr>
          <p:nvPr/>
        </p:nvSpPr>
        <p:spPr bwMode="auto">
          <a:xfrm>
            <a:off x="188121" y="2828925"/>
            <a:ext cx="3987667" cy="2736304"/>
          </a:xfrm>
          <a:prstGeom prst="rect">
            <a:avLst/>
          </a:prstGeom>
          <a:solidFill>
            <a:srgbClr val="FFFF66"/>
          </a:solidFill>
          <a:ln w="25400" algn="ctr">
            <a:solidFill>
              <a:srgbClr val="FF0000"/>
            </a:solidFill>
            <a:miter lim="800000"/>
            <a:headEnd/>
            <a:tailEnd/>
          </a:ln>
          <a:effectLst>
            <a:glow rad="101600">
              <a:schemeClr val="accent2">
                <a:satMod val="175000"/>
                <a:alpha val="40000"/>
              </a:schemeClr>
            </a:glow>
            <a:outerShdw dist="35921" dir="2700000" algn="ctr" rotWithShape="0">
              <a:schemeClr val="bg2"/>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fi-FI" sz="2400" b="1" dirty="0"/>
              <a:t>Accident prevention</a:t>
            </a:r>
          </a:p>
          <a:p>
            <a:pPr algn="ctr" eaLnBrk="1" hangingPunct="1">
              <a:spcBef>
                <a:spcPct val="50000"/>
              </a:spcBef>
              <a:defRPr/>
            </a:pPr>
            <a:r>
              <a:rPr lang="en-US" altLang="fi-FI" sz="1600" dirty="0"/>
              <a:t>Prevention of fires and other  accidents. </a:t>
            </a:r>
          </a:p>
          <a:p>
            <a:pPr algn="ctr" eaLnBrk="1" hangingPunct="1">
              <a:spcBef>
                <a:spcPct val="50000"/>
              </a:spcBef>
              <a:defRPr/>
            </a:pPr>
            <a:r>
              <a:rPr lang="en-US" altLang="fi-FI" sz="1600" dirty="0"/>
              <a:t>The cooperation with other authorities and communities and the inhabitants.</a:t>
            </a:r>
          </a:p>
        </p:txBody>
      </p:sp>
      <p:sp>
        <p:nvSpPr>
          <p:cNvPr id="4104" name="Rectangle 6"/>
          <p:cNvSpPr>
            <a:spLocks noChangeArrowheads="1"/>
          </p:cNvSpPr>
          <p:nvPr/>
        </p:nvSpPr>
        <p:spPr bwMode="auto">
          <a:xfrm>
            <a:off x="4416426" y="2828926"/>
            <a:ext cx="3599788" cy="2736304"/>
          </a:xfrm>
          <a:prstGeom prst="rect">
            <a:avLst/>
          </a:prstGeom>
          <a:solidFill>
            <a:schemeClr val="tx1"/>
          </a:solidFill>
          <a:ln w="25400" algn="ctr">
            <a:solidFill>
              <a:srgbClr val="FFCC00"/>
            </a:solidFill>
            <a:miter lim="800000"/>
            <a:headEnd/>
            <a:tailEnd/>
          </a:ln>
          <a:effectLst>
            <a:glow rad="101600">
              <a:schemeClr val="accent2">
                <a:satMod val="175000"/>
                <a:alpha val="40000"/>
              </a:schemeClr>
            </a:glow>
            <a:outerShdw dist="35921" dir="2700000" algn="ctr" rotWithShape="0">
              <a:schemeClr val="bg2"/>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fi-FI" sz="2400" b="1" dirty="0">
                <a:solidFill>
                  <a:srgbClr val="FFCC00"/>
                </a:solidFill>
              </a:rPr>
              <a:t>Fire fighting and rescue services</a:t>
            </a:r>
          </a:p>
          <a:p>
            <a:pPr algn="ctr" eaLnBrk="1" hangingPunct="1">
              <a:spcBef>
                <a:spcPct val="50000"/>
              </a:spcBef>
              <a:defRPr/>
            </a:pPr>
            <a:r>
              <a:rPr lang="en-US" altLang="fi-FI" sz="1600" dirty="0">
                <a:solidFill>
                  <a:srgbClr val="FFCC00"/>
                </a:solidFill>
              </a:rPr>
              <a:t>Actions needed to protect and save life, property and the environment, to limit damages and to alleviate the consequences in all kind of accidents</a:t>
            </a:r>
          </a:p>
          <a:p>
            <a:pPr algn="ctr" eaLnBrk="1" hangingPunct="1">
              <a:spcBef>
                <a:spcPct val="50000"/>
              </a:spcBef>
              <a:defRPr/>
            </a:pPr>
            <a:r>
              <a:rPr lang="en-US" altLang="fi-FI" sz="1600" dirty="0">
                <a:solidFill>
                  <a:srgbClr val="FFCC00"/>
                </a:solidFill>
              </a:rPr>
              <a:t>EMS (Emergency Medical Services) </a:t>
            </a:r>
          </a:p>
        </p:txBody>
      </p:sp>
      <p:sp>
        <p:nvSpPr>
          <p:cNvPr id="4105" name="Rectangle 7"/>
          <p:cNvSpPr>
            <a:spLocks noChangeArrowheads="1"/>
          </p:cNvSpPr>
          <p:nvPr/>
        </p:nvSpPr>
        <p:spPr bwMode="auto">
          <a:xfrm>
            <a:off x="8208235" y="2832512"/>
            <a:ext cx="3257219" cy="2736304"/>
          </a:xfrm>
          <a:prstGeom prst="rect">
            <a:avLst/>
          </a:prstGeom>
          <a:solidFill>
            <a:srgbClr val="FF9900"/>
          </a:solidFill>
          <a:ln w="25400" algn="ctr">
            <a:solidFill>
              <a:srgbClr val="0000FF"/>
            </a:solidFill>
            <a:miter lim="800000"/>
            <a:headEnd/>
            <a:tailEnd/>
          </a:ln>
          <a:effectLst>
            <a:glow rad="63500">
              <a:schemeClr val="accent2">
                <a:satMod val="175000"/>
                <a:alpha val="40000"/>
              </a:schemeClr>
            </a:glow>
            <a:outerShdw dist="35921" dir="2700000" algn="ctr" rotWithShape="0">
              <a:schemeClr val="bg2"/>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fi-FI" sz="2400" b="1" dirty="0"/>
              <a:t>Civil protection</a:t>
            </a:r>
          </a:p>
          <a:p>
            <a:pPr algn="ctr" eaLnBrk="1" hangingPunct="1">
              <a:spcBef>
                <a:spcPct val="50000"/>
              </a:spcBef>
              <a:defRPr/>
            </a:pPr>
            <a:r>
              <a:rPr lang="en-US" altLang="fi-FI" sz="1600" dirty="0"/>
              <a:t>Monitoring, alarming, evacuating, protecting and rescuing of population in war-related situations. </a:t>
            </a:r>
          </a:p>
          <a:p>
            <a:pPr algn="ctr" eaLnBrk="1" hangingPunct="1">
              <a:spcBef>
                <a:spcPct val="50000"/>
              </a:spcBef>
              <a:defRPr/>
            </a:pPr>
            <a:endParaRPr lang="fi-FI" altLang="fi-FI" sz="1600" dirty="0"/>
          </a:p>
        </p:txBody>
      </p:sp>
      <p:cxnSp>
        <p:nvCxnSpPr>
          <p:cNvPr id="4114" name="AutoShape 8"/>
          <p:cNvCxnSpPr>
            <a:cxnSpLocks noChangeShapeType="1"/>
          </p:cNvCxnSpPr>
          <p:nvPr/>
        </p:nvCxnSpPr>
        <p:spPr bwMode="auto">
          <a:xfrm rot="10800000" flipV="1">
            <a:off x="2182285" y="1958975"/>
            <a:ext cx="2186516" cy="869950"/>
          </a:xfrm>
          <a:prstGeom prst="bentConnector2">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5" name="AutoShape 9"/>
          <p:cNvCxnSpPr>
            <a:cxnSpLocks noChangeShapeType="1"/>
          </p:cNvCxnSpPr>
          <p:nvPr/>
        </p:nvCxnSpPr>
        <p:spPr bwMode="auto">
          <a:xfrm>
            <a:off x="8113185" y="1958975"/>
            <a:ext cx="1722967" cy="873125"/>
          </a:xfrm>
          <a:prstGeom prst="bentConnector2">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0385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36862" y="230555"/>
            <a:ext cx="4455138" cy="6262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9" name="Päivämäärän paikkamerkki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000" dirty="0">
                <a:cs typeface="Arial" charset="0"/>
              </a:rPr>
              <a:t>16.1.2014</a:t>
            </a:r>
            <a:endParaRPr lang="en-US" altLang="fi-FI" sz="1000" dirty="0">
              <a:cs typeface="Arial" charset="0"/>
            </a:endParaRPr>
          </a:p>
        </p:txBody>
      </p:sp>
      <p:sp>
        <p:nvSpPr>
          <p:cNvPr id="3" name="Dian numeron paikkamerkki 2"/>
          <p:cNvSpPr>
            <a:spLocks noGrp="1"/>
          </p:cNvSpPr>
          <p:nvPr>
            <p:ph type="sldNum" sz="quarter" idx="12"/>
          </p:nvPr>
        </p:nvSpPr>
        <p:spPr/>
        <p:txBody>
          <a:bodyPr/>
          <a:lstStyle/>
          <a:p>
            <a:fld id="{29AF27E8-FD70-5F4A-9691-8CB39737F5E4}" type="slidenum">
              <a:rPr lang="fi-FI" smtClean="0"/>
              <a:pPr/>
              <a:t>7</a:t>
            </a:fld>
            <a:endParaRPr lang="fi-FI"/>
          </a:p>
        </p:txBody>
      </p:sp>
      <p:sp>
        <p:nvSpPr>
          <p:cNvPr id="9221" name="Rectangle 3"/>
          <p:cNvSpPr>
            <a:spLocks noGrp="1" noChangeArrowheads="1"/>
          </p:cNvSpPr>
          <p:nvPr>
            <p:ph type="title" idx="4294967295"/>
          </p:nvPr>
        </p:nvSpPr>
        <p:spPr>
          <a:xfrm>
            <a:off x="4136413" y="1975576"/>
            <a:ext cx="4617029" cy="1143000"/>
          </a:xfrm>
        </p:spPr>
        <p:txBody>
          <a:bodyPr anchor="ctr">
            <a:noAutofit/>
          </a:bodyPr>
          <a:lstStyle/>
          <a:p>
            <a:pPr algn="l"/>
            <a:br>
              <a:rPr lang="fi-FI" altLang="fi-FI" sz="1800" dirty="0"/>
            </a:br>
            <a:br>
              <a:rPr lang="fi-FI" altLang="fi-FI" sz="2400" dirty="0">
                <a:solidFill>
                  <a:schemeClr val="accent1">
                    <a:lumMod val="60000"/>
                    <a:lumOff val="40000"/>
                  </a:schemeClr>
                </a:solidFill>
              </a:rPr>
            </a:br>
            <a:r>
              <a:rPr lang="en-US" altLang="fi-FI" sz="2400" dirty="0">
                <a:solidFill>
                  <a:schemeClr val="accent2">
                    <a:lumMod val="50000"/>
                  </a:schemeClr>
                </a:solidFill>
                <a:latin typeface="+mn-lt"/>
              </a:rPr>
              <a:t>Municipalities are jointly responsible for rescue services in rescue service regions.</a:t>
            </a:r>
            <a:br>
              <a:rPr lang="en-US" altLang="fi-FI" sz="2400" dirty="0">
                <a:solidFill>
                  <a:schemeClr val="accent2">
                    <a:lumMod val="50000"/>
                  </a:schemeClr>
                </a:solidFill>
                <a:latin typeface="+mn-lt"/>
              </a:rPr>
            </a:br>
            <a:br>
              <a:rPr lang="en-US" altLang="fi-FI" sz="2400" dirty="0">
                <a:solidFill>
                  <a:schemeClr val="accent2">
                    <a:lumMod val="50000"/>
                  </a:schemeClr>
                </a:solidFill>
                <a:latin typeface="+mn-lt"/>
              </a:rPr>
            </a:br>
            <a:r>
              <a:rPr lang="en-US" altLang="fi-FI" sz="2400" dirty="0">
                <a:solidFill>
                  <a:schemeClr val="accent2">
                    <a:lumMod val="50000"/>
                  </a:schemeClr>
                </a:solidFill>
                <a:latin typeface="+mn-lt"/>
              </a:rPr>
              <a:t>Since 2004 there have been 22 rescue regions in Finland, which carry out rescue service duties in their regions. In operations, rescue departments may be assisted by contract fire brigades, whether volunteer, institutional, industrial or military.</a:t>
            </a:r>
            <a:br>
              <a:rPr lang="en-US" altLang="fi-FI" sz="1800" dirty="0">
                <a:solidFill>
                  <a:schemeClr val="accent2">
                    <a:lumMod val="50000"/>
                  </a:schemeClr>
                </a:solidFill>
              </a:rPr>
            </a:br>
            <a:br>
              <a:rPr lang="en-US" altLang="fi-FI" sz="1800" dirty="0">
                <a:solidFill>
                  <a:schemeClr val="accent2">
                    <a:lumMod val="50000"/>
                  </a:schemeClr>
                </a:solidFill>
              </a:rPr>
            </a:br>
            <a:endParaRPr lang="fi-FI" altLang="fi-FI" sz="1800" dirty="0">
              <a:solidFill>
                <a:schemeClr val="accent2">
                  <a:lumMod val="50000"/>
                </a:schemeClr>
              </a:solidFill>
            </a:endParaRPr>
          </a:p>
        </p:txBody>
      </p:sp>
      <p:sp>
        <p:nvSpPr>
          <p:cNvPr id="8" name="Otsikko 1"/>
          <p:cNvSpPr txBox="1">
            <a:spLocks/>
          </p:cNvSpPr>
          <p:nvPr/>
        </p:nvSpPr>
        <p:spPr>
          <a:xfrm>
            <a:off x="535964" y="465168"/>
            <a:ext cx="9913660" cy="63789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i-FI" sz="2600" b="1" dirty="0" err="1">
                <a:solidFill>
                  <a:schemeClr val="accent2">
                    <a:lumMod val="50000"/>
                  </a:schemeClr>
                </a:solidFill>
                <a:latin typeface="+mn-lt"/>
              </a:rPr>
              <a:t>Regions</a:t>
            </a:r>
            <a:endParaRPr lang="fi-FI" sz="2600" b="1" dirty="0">
              <a:solidFill>
                <a:schemeClr val="accent2">
                  <a:lumMod val="50000"/>
                </a:schemeClr>
              </a:solidFill>
              <a:latin typeface="+mn-lt"/>
            </a:endParaRPr>
          </a:p>
        </p:txBody>
      </p:sp>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5964" y="1219840"/>
            <a:ext cx="3600449" cy="4048125"/>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uorakulmio 1"/>
          <p:cNvSpPr/>
          <p:nvPr/>
        </p:nvSpPr>
        <p:spPr>
          <a:xfrm>
            <a:off x="2336188" y="5456415"/>
            <a:ext cx="6096000" cy="1200329"/>
          </a:xfrm>
          <a:prstGeom prst="rect">
            <a:avLst/>
          </a:prstGeom>
        </p:spPr>
        <p:txBody>
          <a:bodyPr>
            <a:spAutoFit/>
          </a:bodyPr>
          <a:lstStyle/>
          <a:p>
            <a:r>
              <a:rPr lang="fi-FI" sz="2400" dirty="0">
                <a:solidFill>
                  <a:schemeClr val="accent2">
                    <a:lumMod val="50000"/>
                  </a:schemeClr>
                </a:solidFill>
              </a:rPr>
              <a:t>22 	</a:t>
            </a:r>
            <a:r>
              <a:rPr lang="fi-FI" sz="2400" dirty="0" err="1">
                <a:solidFill>
                  <a:schemeClr val="accent2">
                    <a:lumMod val="50000"/>
                  </a:schemeClr>
                </a:solidFill>
              </a:rPr>
              <a:t>Rescue</a:t>
            </a:r>
            <a:r>
              <a:rPr lang="fi-FI" sz="2400" dirty="0">
                <a:solidFill>
                  <a:schemeClr val="accent2">
                    <a:lumMod val="50000"/>
                  </a:schemeClr>
                </a:solidFill>
              </a:rPr>
              <a:t> </a:t>
            </a:r>
            <a:r>
              <a:rPr lang="fi-FI" sz="2400" dirty="0" err="1">
                <a:solidFill>
                  <a:schemeClr val="accent2">
                    <a:lumMod val="50000"/>
                  </a:schemeClr>
                </a:solidFill>
              </a:rPr>
              <a:t>service</a:t>
            </a:r>
            <a:r>
              <a:rPr lang="fi-FI" sz="2400" dirty="0">
                <a:solidFill>
                  <a:schemeClr val="accent2">
                    <a:lumMod val="50000"/>
                  </a:schemeClr>
                </a:solidFill>
              </a:rPr>
              <a:t> </a:t>
            </a:r>
            <a:r>
              <a:rPr lang="fi-FI" sz="2400" dirty="0" err="1">
                <a:solidFill>
                  <a:schemeClr val="accent2">
                    <a:lumMod val="50000"/>
                  </a:schemeClr>
                </a:solidFill>
              </a:rPr>
              <a:t>regions</a:t>
            </a:r>
            <a:r>
              <a:rPr lang="fi-FI" sz="2400" dirty="0">
                <a:solidFill>
                  <a:schemeClr val="accent2">
                    <a:lumMod val="50000"/>
                  </a:schemeClr>
                </a:solidFill>
              </a:rPr>
              <a:t>,  </a:t>
            </a:r>
          </a:p>
          <a:p>
            <a:r>
              <a:rPr lang="fi-FI" sz="2400" dirty="0">
                <a:solidFill>
                  <a:schemeClr val="accent2">
                    <a:lumMod val="50000"/>
                  </a:schemeClr>
                </a:solidFill>
              </a:rPr>
              <a:t>800 	</a:t>
            </a:r>
            <a:r>
              <a:rPr lang="fi-FI" sz="2400" dirty="0" err="1">
                <a:solidFill>
                  <a:schemeClr val="accent2">
                    <a:lumMod val="50000"/>
                  </a:schemeClr>
                </a:solidFill>
              </a:rPr>
              <a:t>Voluntary</a:t>
            </a:r>
            <a:r>
              <a:rPr lang="fi-FI" sz="2400" dirty="0">
                <a:solidFill>
                  <a:schemeClr val="accent2">
                    <a:lumMod val="50000"/>
                  </a:schemeClr>
                </a:solidFill>
              </a:rPr>
              <a:t> </a:t>
            </a:r>
            <a:r>
              <a:rPr lang="fi-FI" sz="2400" dirty="0" err="1">
                <a:solidFill>
                  <a:schemeClr val="accent2">
                    <a:lumMod val="50000"/>
                  </a:schemeClr>
                </a:solidFill>
              </a:rPr>
              <a:t>fire</a:t>
            </a:r>
            <a:r>
              <a:rPr lang="fi-FI" sz="2400" dirty="0">
                <a:solidFill>
                  <a:schemeClr val="accent2">
                    <a:lumMod val="50000"/>
                  </a:schemeClr>
                </a:solidFill>
              </a:rPr>
              <a:t> </a:t>
            </a:r>
            <a:r>
              <a:rPr lang="fi-FI" sz="2400" dirty="0" err="1">
                <a:solidFill>
                  <a:schemeClr val="accent2">
                    <a:lumMod val="50000"/>
                  </a:schemeClr>
                </a:solidFill>
              </a:rPr>
              <a:t>brigades</a:t>
            </a:r>
            <a:r>
              <a:rPr lang="fi-FI" sz="2400" dirty="0">
                <a:solidFill>
                  <a:schemeClr val="accent2">
                    <a:lumMod val="50000"/>
                  </a:schemeClr>
                </a:solidFill>
              </a:rPr>
              <a:t> ,</a:t>
            </a:r>
          </a:p>
          <a:p>
            <a:r>
              <a:rPr lang="fi-FI" sz="2400" dirty="0">
                <a:solidFill>
                  <a:schemeClr val="accent2">
                    <a:lumMod val="50000"/>
                  </a:schemeClr>
                </a:solidFill>
              </a:rPr>
              <a:t>	</a:t>
            </a:r>
            <a:r>
              <a:rPr lang="fi-FI" sz="2400" dirty="0" err="1">
                <a:solidFill>
                  <a:schemeClr val="accent2">
                    <a:lumMod val="50000"/>
                  </a:schemeClr>
                </a:solidFill>
              </a:rPr>
              <a:t>industrial</a:t>
            </a:r>
            <a:r>
              <a:rPr lang="fi-FI" sz="2400" dirty="0">
                <a:solidFill>
                  <a:schemeClr val="accent2">
                    <a:lumMod val="50000"/>
                  </a:schemeClr>
                </a:solidFill>
              </a:rPr>
              <a:t> and </a:t>
            </a:r>
            <a:r>
              <a:rPr lang="fi-FI" sz="2400" dirty="0" err="1">
                <a:solidFill>
                  <a:schemeClr val="accent2">
                    <a:lumMod val="50000"/>
                  </a:schemeClr>
                </a:solidFill>
              </a:rPr>
              <a:t>institutional</a:t>
            </a:r>
            <a:r>
              <a:rPr lang="fi-FI" sz="2400" dirty="0">
                <a:solidFill>
                  <a:schemeClr val="accent2">
                    <a:lumMod val="50000"/>
                  </a:schemeClr>
                </a:solidFill>
              </a:rPr>
              <a:t> </a:t>
            </a:r>
            <a:r>
              <a:rPr lang="fi-FI" sz="2400" dirty="0" err="1">
                <a:solidFill>
                  <a:schemeClr val="accent2">
                    <a:lumMod val="50000"/>
                  </a:schemeClr>
                </a:solidFill>
              </a:rPr>
              <a:t>fire</a:t>
            </a:r>
            <a:r>
              <a:rPr lang="fi-FI" sz="2400" dirty="0">
                <a:solidFill>
                  <a:schemeClr val="accent2">
                    <a:lumMod val="50000"/>
                  </a:schemeClr>
                </a:solidFill>
              </a:rPr>
              <a:t> </a:t>
            </a:r>
            <a:r>
              <a:rPr lang="fi-FI" sz="2400" dirty="0" err="1">
                <a:solidFill>
                  <a:schemeClr val="accent2">
                    <a:lumMod val="50000"/>
                  </a:schemeClr>
                </a:solidFill>
              </a:rPr>
              <a:t>brigades</a:t>
            </a:r>
            <a:r>
              <a:rPr lang="fi-FI" sz="2400" dirty="0">
                <a:solidFill>
                  <a:schemeClr val="accent2">
                    <a:lumMod val="50000"/>
                  </a:schemeClr>
                </a:solidFill>
              </a:rPr>
              <a:t> </a:t>
            </a:r>
          </a:p>
        </p:txBody>
      </p:sp>
    </p:spTree>
    <p:extLst>
      <p:ext uri="{BB962C8B-B14F-4D97-AF65-F5344CB8AC3E}">
        <p14:creationId xmlns:p14="http://schemas.microsoft.com/office/powerpoint/2010/main" val="2270898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935" y="1"/>
            <a:ext cx="720141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Y:\Aineistoa viestintäyksikölle\visuaalinen suunnittelu 2019\Pelastustoimi\Pelastustoim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75" y="0"/>
            <a:ext cx="12496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uorakulmio 3"/>
          <p:cNvSpPr/>
          <p:nvPr/>
        </p:nvSpPr>
        <p:spPr>
          <a:xfrm>
            <a:off x="218333" y="435231"/>
            <a:ext cx="7772064" cy="707886"/>
          </a:xfrm>
          <a:prstGeom prst="rect">
            <a:avLst/>
          </a:prstGeom>
          <a:solidFill>
            <a:schemeClr val="accent1"/>
          </a:solidFill>
          <a:ln>
            <a:solidFill>
              <a:schemeClr val="accent1"/>
            </a:solidFill>
          </a:ln>
        </p:spPr>
        <p:txBody>
          <a:bodyPr wrap="none">
            <a:spAutoFit/>
          </a:bodyPr>
          <a:lstStyle/>
          <a:p>
            <a:r>
              <a:rPr lang="en-US" sz="4000" dirty="0">
                <a:solidFill>
                  <a:schemeClr val="bg1"/>
                </a:solidFill>
              </a:rPr>
              <a:t>Resources in fire and rescue services</a:t>
            </a:r>
            <a:endParaRPr lang="fi-FI" sz="4000" dirty="0">
              <a:solidFill>
                <a:schemeClr val="bg1"/>
              </a:solidFill>
            </a:endParaRPr>
          </a:p>
        </p:txBody>
      </p:sp>
      <p:sp>
        <p:nvSpPr>
          <p:cNvPr id="7" name="Suorakulmio 6"/>
          <p:cNvSpPr/>
          <p:nvPr/>
        </p:nvSpPr>
        <p:spPr>
          <a:xfrm>
            <a:off x="2245445" y="1798224"/>
            <a:ext cx="3071446" cy="13833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i-FI" sz="1400" dirty="0" err="1"/>
              <a:t>Fire</a:t>
            </a:r>
            <a:r>
              <a:rPr lang="fi-FI" sz="1400" dirty="0"/>
              <a:t> stations</a:t>
            </a:r>
          </a:p>
          <a:p>
            <a:pPr algn="ctr"/>
            <a:endParaRPr lang="fi-FI" dirty="0"/>
          </a:p>
          <a:p>
            <a:r>
              <a:rPr lang="fi-FI" sz="5400" dirty="0">
                <a:solidFill>
                  <a:schemeClr val="accent4"/>
                </a:solidFill>
                <a:latin typeface="Franklin Gothic Heavy" panose="020B0903020102020204" pitchFamily="34" charset="0"/>
              </a:rPr>
              <a:t>830</a:t>
            </a:r>
          </a:p>
        </p:txBody>
      </p:sp>
      <p:sp>
        <p:nvSpPr>
          <p:cNvPr id="8" name="Suorakulmio 7"/>
          <p:cNvSpPr/>
          <p:nvPr/>
        </p:nvSpPr>
        <p:spPr>
          <a:xfrm>
            <a:off x="2245445" y="3429000"/>
            <a:ext cx="3071446" cy="13833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i-FI" sz="1400" dirty="0" err="1"/>
              <a:t>Vehicles</a:t>
            </a:r>
            <a:endParaRPr lang="fi-FI" sz="1400" dirty="0"/>
          </a:p>
          <a:p>
            <a:pPr algn="ctr"/>
            <a:endParaRPr lang="fi-FI" dirty="0"/>
          </a:p>
          <a:p>
            <a:r>
              <a:rPr lang="fi-FI" sz="5400" dirty="0">
                <a:solidFill>
                  <a:schemeClr val="accent4"/>
                </a:solidFill>
                <a:latin typeface="Franklin Gothic Heavy" panose="020B0903020102020204" pitchFamily="34" charset="0"/>
              </a:rPr>
              <a:t>5490</a:t>
            </a:r>
          </a:p>
        </p:txBody>
      </p:sp>
      <p:sp>
        <p:nvSpPr>
          <p:cNvPr id="9" name="Suorakulmio 8"/>
          <p:cNvSpPr/>
          <p:nvPr/>
        </p:nvSpPr>
        <p:spPr>
          <a:xfrm>
            <a:off x="2385488" y="4994505"/>
            <a:ext cx="3792890" cy="13833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i-FI" sz="1400" dirty="0"/>
              <a:t>Personal </a:t>
            </a:r>
            <a:r>
              <a:rPr lang="fi-FI" sz="1400" dirty="0" err="1"/>
              <a:t>resources</a:t>
            </a:r>
            <a:endParaRPr lang="fi-FI" sz="1400" dirty="0"/>
          </a:p>
          <a:p>
            <a:pPr algn="ctr"/>
            <a:endParaRPr lang="fi-FI" dirty="0"/>
          </a:p>
          <a:p>
            <a:r>
              <a:rPr lang="fi-FI" sz="5400" dirty="0">
                <a:solidFill>
                  <a:schemeClr val="accent4"/>
                </a:solidFill>
                <a:latin typeface="Franklin Gothic Heavy" panose="020B0903020102020204" pitchFamily="34" charset="0"/>
              </a:rPr>
              <a:t>22 500</a:t>
            </a:r>
          </a:p>
        </p:txBody>
      </p:sp>
      <p:sp>
        <p:nvSpPr>
          <p:cNvPr id="10" name="Suorakulmio 9"/>
          <p:cNvSpPr/>
          <p:nvPr/>
        </p:nvSpPr>
        <p:spPr>
          <a:xfrm>
            <a:off x="7631723" y="1800600"/>
            <a:ext cx="3071446" cy="13833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i-FI" sz="1400" dirty="0" err="1"/>
              <a:t>Economic</a:t>
            </a:r>
            <a:endParaRPr lang="fi-FI" sz="1400" dirty="0"/>
          </a:p>
          <a:p>
            <a:pPr algn="ctr"/>
            <a:endParaRPr lang="fi-FI" dirty="0"/>
          </a:p>
          <a:p>
            <a:r>
              <a:rPr lang="fi-FI" sz="5400" dirty="0">
                <a:solidFill>
                  <a:schemeClr val="accent4"/>
                </a:solidFill>
                <a:latin typeface="Franklin Gothic Heavy" panose="020B0903020102020204" pitchFamily="34" charset="0"/>
              </a:rPr>
              <a:t>501 M€</a:t>
            </a:r>
          </a:p>
        </p:txBody>
      </p:sp>
      <p:sp>
        <p:nvSpPr>
          <p:cNvPr id="11" name="Suorakulmio 10"/>
          <p:cNvSpPr/>
          <p:nvPr/>
        </p:nvSpPr>
        <p:spPr>
          <a:xfrm>
            <a:off x="7550611" y="3428999"/>
            <a:ext cx="4180069" cy="13833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fi-FI" sz="1400" dirty="0" err="1"/>
              <a:t>Number</a:t>
            </a:r>
            <a:r>
              <a:rPr lang="fi-FI" sz="1400" dirty="0"/>
              <a:t> of </a:t>
            </a:r>
            <a:r>
              <a:rPr lang="fi-FI" sz="1400" dirty="0" err="1"/>
              <a:t>tasks</a:t>
            </a:r>
            <a:r>
              <a:rPr lang="fi-FI" sz="1400" dirty="0"/>
              <a:t> in a </a:t>
            </a:r>
            <a:r>
              <a:rPr lang="fi-FI" sz="1400" dirty="0" err="1"/>
              <a:t>year</a:t>
            </a:r>
            <a:endParaRPr lang="fi-FI" sz="1400" dirty="0"/>
          </a:p>
          <a:p>
            <a:pPr algn="ctr"/>
            <a:endParaRPr lang="fi-FI" dirty="0"/>
          </a:p>
          <a:p>
            <a:r>
              <a:rPr lang="fi-FI" sz="5400" dirty="0">
                <a:solidFill>
                  <a:schemeClr val="accent4"/>
                </a:solidFill>
                <a:latin typeface="Franklin Gothic Heavy" panose="020B0903020102020204" pitchFamily="34" charset="0"/>
              </a:rPr>
              <a:t>104 411</a:t>
            </a:r>
          </a:p>
        </p:txBody>
      </p:sp>
    </p:spTree>
    <p:extLst>
      <p:ext uri="{BB962C8B-B14F-4D97-AF65-F5344CB8AC3E}">
        <p14:creationId xmlns:p14="http://schemas.microsoft.com/office/powerpoint/2010/main" val="3398617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3">
            <a:extLst>
              <a:ext uri="{FF2B5EF4-FFF2-40B4-BE49-F238E27FC236}">
                <a16:creationId xmlns:a16="http://schemas.microsoft.com/office/drawing/2014/main" id="{5141F876-471F-4941-83B0-4C478D3CBBBC}"/>
              </a:ext>
            </a:extLst>
          </p:cNvPr>
          <p:cNvSpPr txBox="1">
            <a:spLocks/>
          </p:cNvSpPr>
          <p:nvPr/>
        </p:nvSpPr>
        <p:spPr>
          <a:xfrm>
            <a:off x="1497852" y="2404637"/>
            <a:ext cx="3645000" cy="4453363"/>
          </a:xfrm>
          <a:prstGeom prst="rect">
            <a:avLst/>
          </a:prstGeom>
          <a:ln>
            <a:solidFill>
              <a:srgbClr val="142D55"/>
            </a:solidFill>
          </a:ln>
        </p:spPr>
        <p:txBody>
          <a:bodyPr vert="horz" lIns="0" tIns="0" rIns="0" bIns="0" rtlCol="0">
            <a:normAutofit/>
          </a:bodyPr>
          <a:lstStyle>
            <a:lvl1pPr marL="180975" indent="-180975" algn="l" defTabSz="914400" rtl="0" eaLnBrk="1" latinLnBrk="0" hangingPunct="1">
              <a:lnSpc>
                <a:spcPct val="11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fi-FI" sz="1600" b="1" i="1" dirty="0" err="1">
                <a:solidFill>
                  <a:schemeClr val="bg1"/>
                </a:solidFill>
              </a:rPr>
              <a:t>Giving</a:t>
            </a:r>
            <a:r>
              <a:rPr lang="fi-FI" sz="1600" b="1" i="1" dirty="0">
                <a:solidFill>
                  <a:schemeClr val="bg1"/>
                </a:solidFill>
              </a:rPr>
              <a:t> and </a:t>
            </a:r>
            <a:r>
              <a:rPr lang="fi-FI" sz="1600" b="1" i="1" dirty="0" err="1">
                <a:solidFill>
                  <a:schemeClr val="bg1"/>
                </a:solidFill>
              </a:rPr>
              <a:t>receivinf</a:t>
            </a:r>
            <a:r>
              <a:rPr lang="fi-FI" sz="1600" b="1" i="1" dirty="0">
                <a:solidFill>
                  <a:schemeClr val="bg1"/>
                </a:solidFill>
              </a:rPr>
              <a:t> </a:t>
            </a:r>
            <a:r>
              <a:rPr lang="fi-FI" sz="1600" b="1" i="1" dirty="0" err="1">
                <a:solidFill>
                  <a:schemeClr val="bg1"/>
                </a:solidFill>
              </a:rPr>
              <a:t>international</a:t>
            </a:r>
            <a:r>
              <a:rPr lang="fi-FI" sz="1600" b="1" i="1" dirty="0">
                <a:solidFill>
                  <a:schemeClr val="bg1"/>
                </a:solidFill>
              </a:rPr>
              <a:t> </a:t>
            </a:r>
            <a:r>
              <a:rPr lang="fi-FI" sz="1600" b="1" i="1" dirty="0" err="1">
                <a:solidFill>
                  <a:schemeClr val="bg1"/>
                </a:solidFill>
              </a:rPr>
              <a:t>support</a:t>
            </a:r>
            <a:endParaRPr lang="fi-FI" sz="1600" b="1" i="1" dirty="0">
              <a:solidFill>
                <a:schemeClr val="bg1"/>
              </a:solidFill>
            </a:endParaRPr>
          </a:p>
          <a:p>
            <a:r>
              <a:rPr lang="fi-FI" sz="1200" dirty="0" err="1">
                <a:solidFill>
                  <a:schemeClr val="bg1"/>
                </a:solidFill>
              </a:rPr>
              <a:t>Developing</a:t>
            </a:r>
            <a:r>
              <a:rPr lang="fi-FI" sz="1200" dirty="0">
                <a:solidFill>
                  <a:schemeClr val="bg1"/>
                </a:solidFill>
              </a:rPr>
              <a:t> </a:t>
            </a:r>
            <a:r>
              <a:rPr lang="fi-FI" sz="1200" dirty="0" err="1">
                <a:solidFill>
                  <a:schemeClr val="bg1"/>
                </a:solidFill>
              </a:rPr>
              <a:t>internationl</a:t>
            </a:r>
            <a:r>
              <a:rPr lang="fi-FI" sz="1200" dirty="0">
                <a:solidFill>
                  <a:schemeClr val="bg1"/>
                </a:solidFill>
              </a:rPr>
              <a:t> </a:t>
            </a:r>
            <a:r>
              <a:rPr lang="fi-FI" sz="1200" dirty="0" err="1">
                <a:solidFill>
                  <a:schemeClr val="bg1"/>
                </a:solidFill>
              </a:rPr>
              <a:t>rescue</a:t>
            </a:r>
            <a:r>
              <a:rPr lang="fi-FI" sz="1200" dirty="0">
                <a:solidFill>
                  <a:schemeClr val="bg1"/>
                </a:solidFill>
              </a:rPr>
              <a:t> </a:t>
            </a:r>
            <a:r>
              <a:rPr lang="fi-FI" sz="1200" dirty="0" err="1">
                <a:solidFill>
                  <a:schemeClr val="bg1"/>
                </a:solidFill>
              </a:rPr>
              <a:t>activities</a:t>
            </a:r>
            <a:endParaRPr lang="fi-FI" sz="1200" dirty="0">
              <a:solidFill>
                <a:schemeClr val="bg1"/>
              </a:solidFill>
            </a:endParaRPr>
          </a:p>
          <a:p>
            <a:r>
              <a:rPr lang="fi-FI" sz="1200" dirty="0" err="1">
                <a:solidFill>
                  <a:schemeClr val="bg1"/>
                </a:solidFill>
              </a:rPr>
              <a:t>Implementing</a:t>
            </a:r>
            <a:r>
              <a:rPr lang="fi-FI" sz="1200" dirty="0">
                <a:solidFill>
                  <a:schemeClr val="bg1"/>
                </a:solidFill>
              </a:rPr>
              <a:t> </a:t>
            </a:r>
            <a:r>
              <a:rPr lang="fi-FI" sz="1200" dirty="0" err="1">
                <a:solidFill>
                  <a:schemeClr val="bg1"/>
                </a:solidFill>
              </a:rPr>
              <a:t>international</a:t>
            </a:r>
            <a:r>
              <a:rPr lang="fi-FI" sz="1200" dirty="0">
                <a:solidFill>
                  <a:schemeClr val="bg1"/>
                </a:solidFill>
              </a:rPr>
              <a:t> </a:t>
            </a:r>
            <a:r>
              <a:rPr lang="fi-FI" sz="1200" dirty="0" err="1">
                <a:solidFill>
                  <a:schemeClr val="bg1"/>
                </a:solidFill>
              </a:rPr>
              <a:t>rescue</a:t>
            </a:r>
            <a:r>
              <a:rPr lang="fi-FI" sz="1200" dirty="0">
                <a:solidFill>
                  <a:schemeClr val="bg1"/>
                </a:solidFill>
              </a:rPr>
              <a:t> </a:t>
            </a:r>
            <a:r>
              <a:rPr lang="fi-FI" sz="1200" dirty="0" err="1">
                <a:solidFill>
                  <a:schemeClr val="bg1"/>
                </a:solidFill>
              </a:rPr>
              <a:t>resources</a:t>
            </a:r>
            <a:r>
              <a:rPr lang="fi-FI" sz="1200" dirty="0">
                <a:solidFill>
                  <a:schemeClr val="bg1"/>
                </a:solidFill>
              </a:rPr>
              <a:t> in </a:t>
            </a:r>
            <a:r>
              <a:rPr lang="fi-FI" sz="1200" dirty="0" err="1">
                <a:solidFill>
                  <a:schemeClr val="bg1"/>
                </a:solidFill>
              </a:rPr>
              <a:t>national</a:t>
            </a:r>
            <a:r>
              <a:rPr lang="fi-FI" sz="1200" dirty="0">
                <a:solidFill>
                  <a:schemeClr val="bg1"/>
                </a:solidFill>
              </a:rPr>
              <a:t> </a:t>
            </a:r>
            <a:r>
              <a:rPr lang="fi-FI" sz="1200" dirty="0" err="1">
                <a:solidFill>
                  <a:schemeClr val="bg1"/>
                </a:solidFill>
              </a:rPr>
              <a:t>preparedness</a:t>
            </a:r>
            <a:endParaRPr lang="fi-FI" sz="1200" dirty="0">
              <a:solidFill>
                <a:schemeClr val="bg1"/>
              </a:solidFill>
            </a:endParaRPr>
          </a:p>
          <a:p>
            <a:r>
              <a:rPr lang="fi-FI" sz="1200" dirty="0">
                <a:solidFill>
                  <a:schemeClr val="bg1"/>
                </a:solidFill>
              </a:rPr>
              <a:t>UN: OCHA, EU: ERCC</a:t>
            </a:r>
          </a:p>
          <a:p>
            <a:r>
              <a:rPr lang="fi-FI" sz="1200" dirty="0" err="1">
                <a:solidFill>
                  <a:schemeClr val="bg1"/>
                </a:solidFill>
              </a:rPr>
              <a:t>Host</a:t>
            </a:r>
            <a:r>
              <a:rPr lang="fi-FI" sz="1200" dirty="0">
                <a:solidFill>
                  <a:schemeClr val="bg1"/>
                </a:solidFill>
              </a:rPr>
              <a:t> Nation </a:t>
            </a:r>
            <a:r>
              <a:rPr lang="fi-FI" sz="1200" dirty="0" err="1">
                <a:solidFill>
                  <a:schemeClr val="bg1"/>
                </a:solidFill>
              </a:rPr>
              <a:t>Support</a:t>
            </a:r>
            <a:r>
              <a:rPr lang="fi-FI" sz="1200" dirty="0">
                <a:solidFill>
                  <a:schemeClr val="bg1"/>
                </a:solidFill>
              </a:rPr>
              <a:t> -</a:t>
            </a:r>
            <a:r>
              <a:rPr lang="fi-FI" sz="1200" dirty="0" err="1">
                <a:solidFill>
                  <a:schemeClr val="bg1"/>
                </a:solidFill>
              </a:rPr>
              <a:t>arrangements</a:t>
            </a:r>
            <a:endParaRPr lang="fi-FI" sz="1200" dirty="0">
              <a:solidFill>
                <a:schemeClr val="bg1"/>
              </a:solidFill>
            </a:endParaRPr>
          </a:p>
          <a:p>
            <a:pPr marL="0" indent="0">
              <a:buFont typeface="Arial" panose="020B0604020202020204" pitchFamily="34" charset="0"/>
              <a:buNone/>
            </a:pPr>
            <a:endParaRPr lang="fi-FI" sz="1300" dirty="0">
              <a:solidFill>
                <a:schemeClr val="bg1"/>
              </a:solidFill>
            </a:endParaRPr>
          </a:p>
          <a:p>
            <a:pPr marL="0" indent="0">
              <a:buNone/>
            </a:pPr>
            <a:r>
              <a:rPr lang="fi-FI" sz="1600" b="1" i="1" dirty="0">
                <a:solidFill>
                  <a:schemeClr val="bg1"/>
                </a:solidFill>
              </a:rPr>
              <a:t>3. Nato </a:t>
            </a:r>
            <a:r>
              <a:rPr lang="fi-FI" sz="1600" b="1" i="1" dirty="0" err="1">
                <a:solidFill>
                  <a:schemeClr val="bg1"/>
                </a:solidFill>
              </a:rPr>
              <a:t>Civil</a:t>
            </a:r>
            <a:r>
              <a:rPr lang="fi-FI" sz="1600" b="1" i="1" dirty="0">
                <a:solidFill>
                  <a:schemeClr val="bg1"/>
                </a:solidFill>
              </a:rPr>
              <a:t> </a:t>
            </a:r>
            <a:r>
              <a:rPr lang="fi-FI" sz="1600" b="1" i="1" dirty="0" err="1">
                <a:solidFill>
                  <a:schemeClr val="bg1"/>
                </a:solidFill>
              </a:rPr>
              <a:t>preparedness</a:t>
            </a:r>
            <a:r>
              <a:rPr lang="fi-FI" sz="1600" b="1" i="1" dirty="0">
                <a:solidFill>
                  <a:schemeClr val="bg1"/>
                </a:solidFill>
              </a:rPr>
              <a:t> </a:t>
            </a:r>
            <a:r>
              <a:rPr lang="fi-FI" sz="1600" b="1" i="1" dirty="0" err="1">
                <a:solidFill>
                  <a:schemeClr val="bg1"/>
                </a:solidFill>
              </a:rPr>
              <a:t>cooperation</a:t>
            </a:r>
            <a:endParaRPr lang="fi-FI" sz="1600" b="1" i="1" dirty="0">
              <a:solidFill>
                <a:schemeClr val="bg1"/>
              </a:solidFill>
            </a:endParaRPr>
          </a:p>
          <a:p>
            <a:pPr marL="0" indent="0">
              <a:buNone/>
            </a:pPr>
            <a:r>
              <a:rPr lang="fi-FI" sz="1200" dirty="0">
                <a:solidFill>
                  <a:schemeClr val="bg1"/>
                </a:solidFill>
              </a:rPr>
              <a:t>As </a:t>
            </a:r>
            <a:r>
              <a:rPr lang="fi-FI" sz="1200" dirty="0" err="1">
                <a:solidFill>
                  <a:schemeClr val="bg1"/>
                </a:solidFill>
              </a:rPr>
              <a:t>the</a:t>
            </a:r>
            <a:r>
              <a:rPr lang="fi-FI" sz="1200" dirty="0">
                <a:solidFill>
                  <a:schemeClr val="bg1"/>
                </a:solidFill>
              </a:rPr>
              <a:t> </a:t>
            </a:r>
            <a:r>
              <a:rPr lang="fi-FI" sz="1200" dirty="0" err="1">
                <a:solidFill>
                  <a:schemeClr val="bg1"/>
                </a:solidFill>
              </a:rPr>
              <a:t>responcible</a:t>
            </a:r>
            <a:r>
              <a:rPr lang="fi-FI" sz="1200" dirty="0">
                <a:solidFill>
                  <a:schemeClr val="bg1"/>
                </a:solidFill>
              </a:rPr>
              <a:t> </a:t>
            </a:r>
            <a:r>
              <a:rPr lang="fi-FI" sz="1200" dirty="0" err="1">
                <a:solidFill>
                  <a:schemeClr val="bg1"/>
                </a:solidFill>
              </a:rPr>
              <a:t>authority</a:t>
            </a:r>
            <a:r>
              <a:rPr lang="fi-FI" sz="1200" dirty="0">
                <a:solidFill>
                  <a:schemeClr val="bg1"/>
                </a:solidFill>
              </a:rPr>
              <a:t>, </a:t>
            </a:r>
            <a:r>
              <a:rPr lang="fi-FI" sz="1200" dirty="0" err="1">
                <a:solidFill>
                  <a:schemeClr val="bg1"/>
                </a:solidFill>
              </a:rPr>
              <a:t>cooperation</a:t>
            </a:r>
            <a:r>
              <a:rPr lang="fi-FI" sz="1200" dirty="0">
                <a:solidFill>
                  <a:schemeClr val="bg1"/>
                </a:solidFill>
              </a:rPr>
              <a:t> </a:t>
            </a:r>
            <a:r>
              <a:rPr lang="fi-FI" sz="1200" dirty="0" err="1">
                <a:solidFill>
                  <a:schemeClr val="bg1"/>
                </a:solidFill>
              </a:rPr>
              <a:t>with</a:t>
            </a:r>
            <a:r>
              <a:rPr lang="fi-FI" sz="1200" dirty="0">
                <a:solidFill>
                  <a:schemeClr val="bg1"/>
                </a:solidFill>
              </a:rPr>
              <a:t> MFA/NAE, Nato </a:t>
            </a:r>
            <a:r>
              <a:rPr lang="fi-FI" sz="1200" dirty="0" err="1">
                <a:solidFill>
                  <a:schemeClr val="bg1"/>
                </a:solidFill>
              </a:rPr>
              <a:t>civil</a:t>
            </a:r>
            <a:r>
              <a:rPr lang="fi-FI" sz="1200" dirty="0">
                <a:solidFill>
                  <a:schemeClr val="bg1"/>
                </a:solidFill>
              </a:rPr>
              <a:t> </a:t>
            </a:r>
            <a:r>
              <a:rPr lang="fi-FI" sz="1200" dirty="0" err="1">
                <a:solidFill>
                  <a:schemeClr val="bg1"/>
                </a:solidFill>
              </a:rPr>
              <a:t>preparedness</a:t>
            </a:r>
            <a:r>
              <a:rPr lang="fi-FI" sz="1200" dirty="0">
                <a:solidFill>
                  <a:schemeClr val="bg1"/>
                </a:solidFill>
              </a:rPr>
              <a:t> </a:t>
            </a:r>
            <a:r>
              <a:rPr lang="fi-FI" sz="1200" dirty="0" err="1">
                <a:solidFill>
                  <a:schemeClr val="bg1"/>
                </a:solidFill>
              </a:rPr>
              <a:t>committee</a:t>
            </a:r>
            <a:r>
              <a:rPr lang="fi-FI" sz="1200" dirty="0">
                <a:solidFill>
                  <a:schemeClr val="bg1"/>
                </a:solidFill>
              </a:rPr>
              <a:t> CEPC (DG), Nato –</a:t>
            </a:r>
            <a:r>
              <a:rPr lang="fi-FI" sz="1200" dirty="0" err="1">
                <a:solidFill>
                  <a:schemeClr val="bg1"/>
                </a:solidFill>
              </a:rPr>
              <a:t>experts</a:t>
            </a:r>
            <a:endParaRPr lang="fi-FI" sz="1200" dirty="0">
              <a:solidFill>
                <a:schemeClr val="bg1"/>
              </a:solidFill>
            </a:endParaRPr>
          </a:p>
          <a:p>
            <a:pPr marL="0" indent="0">
              <a:buNone/>
            </a:pPr>
            <a:endParaRPr lang="fi-FI" sz="1800" i="1" dirty="0">
              <a:solidFill>
                <a:schemeClr val="bg1"/>
              </a:solidFill>
            </a:endParaRPr>
          </a:p>
          <a:p>
            <a:pPr marL="0" indent="0">
              <a:buNone/>
            </a:pPr>
            <a:r>
              <a:rPr lang="fi-FI" sz="1600" b="1" i="1" dirty="0">
                <a:solidFill>
                  <a:schemeClr val="bg1"/>
                </a:solidFill>
              </a:rPr>
              <a:t>4. </a:t>
            </a:r>
            <a:r>
              <a:rPr lang="fi-FI" sz="1600" b="1" i="1" dirty="0" err="1">
                <a:solidFill>
                  <a:schemeClr val="bg1"/>
                </a:solidFill>
              </a:rPr>
              <a:t>Bilateral</a:t>
            </a:r>
            <a:r>
              <a:rPr lang="fi-FI" sz="1600" b="1" i="1" dirty="0">
                <a:solidFill>
                  <a:schemeClr val="bg1"/>
                </a:solidFill>
              </a:rPr>
              <a:t> </a:t>
            </a:r>
            <a:r>
              <a:rPr lang="fi-FI" sz="1600" b="1" i="1" dirty="0" err="1">
                <a:solidFill>
                  <a:schemeClr val="bg1"/>
                </a:solidFill>
              </a:rPr>
              <a:t>affairs</a:t>
            </a:r>
            <a:endParaRPr lang="fi-FI" sz="1600" b="1" i="1" u="sng" dirty="0">
              <a:solidFill>
                <a:schemeClr val="bg1"/>
              </a:solidFill>
            </a:endParaRPr>
          </a:p>
          <a:p>
            <a:r>
              <a:rPr lang="fi-FI" sz="1200" dirty="0">
                <a:solidFill>
                  <a:schemeClr val="bg1"/>
                </a:solidFill>
              </a:rPr>
              <a:t>Estonia-</a:t>
            </a:r>
            <a:r>
              <a:rPr lang="fi-FI" sz="1200" dirty="0" err="1">
                <a:solidFill>
                  <a:schemeClr val="bg1"/>
                </a:solidFill>
              </a:rPr>
              <a:t>cooperation</a:t>
            </a:r>
            <a:endParaRPr lang="fi-FI" sz="1200" dirty="0">
              <a:solidFill>
                <a:schemeClr val="bg1"/>
              </a:solidFill>
            </a:endParaRPr>
          </a:p>
          <a:p>
            <a:r>
              <a:rPr lang="fi-FI" sz="1200" dirty="0">
                <a:solidFill>
                  <a:schemeClr val="bg1"/>
                </a:solidFill>
              </a:rPr>
              <a:t>USA-</a:t>
            </a:r>
            <a:r>
              <a:rPr lang="fi-FI" sz="1200" dirty="0" err="1">
                <a:solidFill>
                  <a:schemeClr val="bg1"/>
                </a:solidFill>
              </a:rPr>
              <a:t>cooperation</a:t>
            </a:r>
            <a:endParaRPr lang="fi-FI" sz="1200" dirty="0">
              <a:solidFill>
                <a:schemeClr val="bg1"/>
              </a:solidFill>
            </a:endParaRPr>
          </a:p>
          <a:p>
            <a:pPr marL="0" indent="0">
              <a:buNone/>
            </a:pPr>
            <a:r>
              <a:rPr lang="fi-FI" sz="1200" dirty="0">
                <a:solidFill>
                  <a:schemeClr val="bg1"/>
                </a:solidFill>
              </a:rPr>
              <a:t>     (</a:t>
            </a:r>
            <a:r>
              <a:rPr lang="fi-FI" sz="1200" dirty="0" err="1">
                <a:solidFill>
                  <a:schemeClr val="bg1"/>
                </a:solidFill>
              </a:rPr>
              <a:t>Russia-cooperation</a:t>
            </a:r>
            <a:r>
              <a:rPr lang="fi-FI" sz="1200" dirty="0">
                <a:solidFill>
                  <a:schemeClr val="bg1"/>
                </a:solidFill>
              </a:rPr>
              <a:t>)</a:t>
            </a:r>
          </a:p>
          <a:p>
            <a:pPr marL="0" indent="0">
              <a:buFont typeface="Arial" panose="020B0604020202020204" pitchFamily="34" charset="0"/>
              <a:buNone/>
            </a:pPr>
            <a:endParaRPr lang="fi-FI" sz="1200" dirty="0"/>
          </a:p>
          <a:p>
            <a:pPr marL="0" indent="0">
              <a:buFont typeface="Arial" panose="020B0604020202020204" pitchFamily="34" charset="0"/>
              <a:buNone/>
            </a:pPr>
            <a:endParaRPr lang="fi-FI" sz="1300" dirty="0"/>
          </a:p>
          <a:p>
            <a:pPr marL="0" indent="0">
              <a:buFont typeface="Arial" panose="020B0604020202020204" pitchFamily="34" charset="0"/>
              <a:buNone/>
            </a:pPr>
            <a:endParaRPr lang="fi-FI" sz="1300" dirty="0"/>
          </a:p>
          <a:p>
            <a:pPr marL="0" indent="0">
              <a:buFont typeface="Arial" panose="020B0604020202020204" pitchFamily="34" charset="0"/>
              <a:buNone/>
            </a:pPr>
            <a:endParaRPr lang="fi-FI" sz="1300" dirty="0"/>
          </a:p>
          <a:p>
            <a:pPr marL="457200" indent="-457200">
              <a:buFont typeface="+mj-lt"/>
              <a:buAutoNum type="arabicPeriod" startAt="2"/>
            </a:pPr>
            <a:endParaRPr lang="fi-FI" sz="1200" b="1" dirty="0">
              <a:solidFill>
                <a:schemeClr val="accent1"/>
              </a:solidFill>
            </a:endParaRPr>
          </a:p>
        </p:txBody>
      </p:sp>
      <p:sp>
        <p:nvSpPr>
          <p:cNvPr id="8" name="Sisällön paikkamerkki 2">
            <a:extLst>
              <a:ext uri="{FF2B5EF4-FFF2-40B4-BE49-F238E27FC236}">
                <a16:creationId xmlns:a16="http://schemas.microsoft.com/office/drawing/2014/main" id="{252031F7-B76C-4C6E-9983-5468846AC0DC}"/>
              </a:ext>
            </a:extLst>
          </p:cNvPr>
          <p:cNvSpPr txBox="1">
            <a:spLocks/>
          </p:cNvSpPr>
          <p:nvPr/>
        </p:nvSpPr>
        <p:spPr>
          <a:xfrm>
            <a:off x="6161649" y="2404637"/>
            <a:ext cx="3645000" cy="3838575"/>
          </a:xfrm>
          <a:prstGeom prst="rect">
            <a:avLst/>
          </a:prstGeom>
        </p:spPr>
        <p:txBody>
          <a:bodyPr>
            <a:noAutofit/>
          </a:bodyPr>
          <a:lstStyle>
            <a:lvl1pPr marL="180975" indent="-180975" algn="l" defTabSz="914400" rtl="0" eaLnBrk="1" latinLnBrk="0" hangingPunct="1">
              <a:lnSpc>
                <a:spcPct val="11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Calibri" panose="020F050202020403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600" b="1" i="1" dirty="0">
                <a:solidFill>
                  <a:schemeClr val="bg1"/>
                </a:solidFill>
              </a:rPr>
              <a:t>2. EU-</a:t>
            </a:r>
            <a:r>
              <a:rPr lang="fi-FI" sz="1600" b="1" i="1" dirty="0" err="1">
                <a:solidFill>
                  <a:schemeClr val="bg1"/>
                </a:solidFill>
              </a:rPr>
              <a:t>cooperation</a:t>
            </a:r>
            <a:r>
              <a:rPr lang="fi-FI" sz="1600" b="1" i="1" dirty="0">
                <a:solidFill>
                  <a:schemeClr val="bg1"/>
                </a:solidFill>
              </a:rPr>
              <a:t> </a:t>
            </a:r>
          </a:p>
          <a:p>
            <a:pPr marL="0" indent="0">
              <a:buFont typeface="Arial" panose="020B0604020202020204" pitchFamily="34" charset="0"/>
              <a:buNone/>
            </a:pPr>
            <a:r>
              <a:rPr lang="fi-FI" sz="1200" dirty="0" err="1">
                <a:solidFill>
                  <a:schemeClr val="bg1"/>
                </a:solidFill>
              </a:rPr>
              <a:t>Civil</a:t>
            </a:r>
            <a:r>
              <a:rPr lang="fi-FI" sz="1200" dirty="0">
                <a:solidFill>
                  <a:schemeClr val="bg1"/>
                </a:solidFill>
              </a:rPr>
              <a:t> </a:t>
            </a:r>
            <a:r>
              <a:rPr lang="fi-FI" sz="1200" dirty="0" err="1">
                <a:solidFill>
                  <a:schemeClr val="bg1"/>
                </a:solidFill>
              </a:rPr>
              <a:t>Protection</a:t>
            </a:r>
            <a:r>
              <a:rPr lang="fi-FI" sz="1200" dirty="0">
                <a:solidFill>
                  <a:schemeClr val="bg1"/>
                </a:solidFill>
              </a:rPr>
              <a:t> </a:t>
            </a:r>
            <a:r>
              <a:rPr lang="fi-FI" sz="1200" dirty="0" err="1">
                <a:solidFill>
                  <a:schemeClr val="bg1"/>
                </a:solidFill>
              </a:rPr>
              <a:t>cooperation</a:t>
            </a:r>
            <a:endParaRPr lang="fi-FI" sz="1200" dirty="0">
              <a:solidFill>
                <a:schemeClr val="bg1"/>
              </a:solidFill>
            </a:endParaRPr>
          </a:p>
          <a:p>
            <a:pPr marL="0" indent="0">
              <a:buFont typeface="Arial" panose="020B0604020202020204" pitchFamily="34" charset="0"/>
              <a:buNone/>
            </a:pPr>
            <a:r>
              <a:rPr lang="fi-FI" sz="1200" dirty="0" err="1">
                <a:solidFill>
                  <a:schemeClr val="bg1"/>
                </a:solidFill>
              </a:rPr>
              <a:t>Participating</a:t>
            </a:r>
            <a:r>
              <a:rPr lang="fi-FI" sz="1200" dirty="0">
                <a:solidFill>
                  <a:schemeClr val="bg1"/>
                </a:solidFill>
              </a:rPr>
              <a:t> and </a:t>
            </a:r>
            <a:r>
              <a:rPr lang="fi-FI" sz="1200" dirty="0" err="1">
                <a:solidFill>
                  <a:schemeClr val="bg1"/>
                </a:solidFill>
              </a:rPr>
              <a:t>acting</a:t>
            </a:r>
            <a:r>
              <a:rPr lang="fi-FI" sz="1200" dirty="0">
                <a:solidFill>
                  <a:schemeClr val="bg1"/>
                </a:solidFill>
              </a:rPr>
              <a:t> in </a:t>
            </a:r>
            <a:r>
              <a:rPr lang="fi-FI" sz="1200" dirty="0" err="1">
                <a:solidFill>
                  <a:schemeClr val="bg1"/>
                </a:solidFill>
              </a:rPr>
              <a:t>the</a:t>
            </a:r>
            <a:r>
              <a:rPr lang="fi-FI" sz="1200" dirty="0">
                <a:solidFill>
                  <a:schemeClr val="bg1"/>
                </a:solidFill>
              </a:rPr>
              <a:t> UCPM</a:t>
            </a:r>
          </a:p>
          <a:p>
            <a:r>
              <a:rPr lang="fi-FI" sz="1200" dirty="0" err="1">
                <a:solidFill>
                  <a:schemeClr val="bg1"/>
                </a:solidFill>
              </a:rPr>
              <a:t>using</a:t>
            </a:r>
            <a:r>
              <a:rPr lang="fi-FI" sz="1200" dirty="0">
                <a:solidFill>
                  <a:schemeClr val="bg1"/>
                </a:solidFill>
              </a:rPr>
              <a:t> </a:t>
            </a:r>
            <a:r>
              <a:rPr lang="fi-FI" sz="1200" dirty="0" err="1">
                <a:solidFill>
                  <a:schemeClr val="bg1"/>
                </a:solidFill>
              </a:rPr>
              <a:t>the</a:t>
            </a:r>
            <a:r>
              <a:rPr lang="fi-FI" sz="1200" dirty="0">
                <a:solidFill>
                  <a:schemeClr val="bg1"/>
                </a:solidFill>
              </a:rPr>
              <a:t> UCPM </a:t>
            </a:r>
            <a:r>
              <a:rPr lang="fi-FI" sz="1200" dirty="0" err="1">
                <a:solidFill>
                  <a:schemeClr val="bg1"/>
                </a:solidFill>
              </a:rPr>
              <a:t>funding</a:t>
            </a:r>
            <a:r>
              <a:rPr lang="fi-FI" sz="1200" dirty="0">
                <a:solidFill>
                  <a:schemeClr val="bg1"/>
                </a:solidFill>
              </a:rPr>
              <a:t> </a:t>
            </a:r>
            <a:r>
              <a:rPr lang="fi-FI" sz="1200" dirty="0" err="1">
                <a:solidFill>
                  <a:schemeClr val="bg1"/>
                </a:solidFill>
              </a:rPr>
              <a:t>programmes</a:t>
            </a:r>
            <a:r>
              <a:rPr lang="fi-FI" sz="1200" dirty="0">
                <a:solidFill>
                  <a:schemeClr val="bg1"/>
                </a:solidFill>
              </a:rPr>
              <a:t> in </a:t>
            </a:r>
            <a:r>
              <a:rPr lang="fi-FI" sz="1200" dirty="0" err="1">
                <a:solidFill>
                  <a:schemeClr val="bg1"/>
                </a:solidFill>
              </a:rPr>
              <a:t>developing</a:t>
            </a:r>
            <a:endParaRPr lang="fi-FI" sz="1200" dirty="0">
              <a:solidFill>
                <a:schemeClr val="bg1"/>
              </a:solidFill>
            </a:endParaRPr>
          </a:p>
          <a:p>
            <a:pPr marL="0" indent="0">
              <a:buNone/>
            </a:pPr>
            <a:r>
              <a:rPr lang="fi-FI" sz="1200" dirty="0">
                <a:solidFill>
                  <a:schemeClr val="bg1"/>
                </a:solidFill>
              </a:rPr>
              <a:t>     </a:t>
            </a:r>
            <a:r>
              <a:rPr lang="fi-FI" sz="1200" dirty="0" err="1">
                <a:solidFill>
                  <a:schemeClr val="bg1"/>
                </a:solidFill>
              </a:rPr>
              <a:t>national</a:t>
            </a:r>
            <a:r>
              <a:rPr lang="fi-FI" sz="1200" dirty="0">
                <a:solidFill>
                  <a:schemeClr val="bg1"/>
                </a:solidFill>
              </a:rPr>
              <a:t> </a:t>
            </a:r>
            <a:r>
              <a:rPr lang="fi-FI" sz="1200" dirty="0" err="1">
                <a:solidFill>
                  <a:schemeClr val="bg1"/>
                </a:solidFill>
              </a:rPr>
              <a:t>resources</a:t>
            </a:r>
            <a:r>
              <a:rPr lang="fi-FI" sz="1200" dirty="0">
                <a:solidFill>
                  <a:schemeClr val="bg1"/>
                </a:solidFill>
              </a:rPr>
              <a:t> (CBRN, </a:t>
            </a:r>
            <a:r>
              <a:rPr lang="fi-FI" sz="1200" dirty="0" err="1">
                <a:solidFill>
                  <a:schemeClr val="bg1"/>
                </a:solidFill>
              </a:rPr>
              <a:t>forest</a:t>
            </a:r>
            <a:r>
              <a:rPr lang="fi-FI" sz="1200" dirty="0">
                <a:solidFill>
                  <a:schemeClr val="bg1"/>
                </a:solidFill>
              </a:rPr>
              <a:t> </a:t>
            </a:r>
            <a:r>
              <a:rPr lang="fi-FI" sz="1200" dirty="0" err="1">
                <a:solidFill>
                  <a:schemeClr val="bg1"/>
                </a:solidFill>
              </a:rPr>
              <a:t>fire</a:t>
            </a:r>
            <a:r>
              <a:rPr lang="fi-FI" sz="1200" dirty="0">
                <a:solidFill>
                  <a:schemeClr val="bg1"/>
                </a:solidFill>
              </a:rPr>
              <a:t>)</a:t>
            </a:r>
          </a:p>
          <a:p>
            <a:endParaRPr lang="fi-FI" sz="1200" dirty="0">
              <a:solidFill>
                <a:schemeClr val="bg1"/>
              </a:solidFill>
            </a:endParaRPr>
          </a:p>
          <a:p>
            <a:endParaRPr lang="fi-FI" sz="1300" b="1" dirty="0">
              <a:solidFill>
                <a:schemeClr val="bg1"/>
              </a:solidFill>
            </a:endParaRPr>
          </a:p>
          <a:p>
            <a:pPr marL="0" indent="0">
              <a:buNone/>
            </a:pPr>
            <a:r>
              <a:rPr lang="fi-FI" sz="1600" b="1" i="1" dirty="0">
                <a:solidFill>
                  <a:schemeClr val="bg1"/>
                </a:solidFill>
              </a:rPr>
              <a:t>5. </a:t>
            </a:r>
            <a:r>
              <a:rPr lang="fi-FI" sz="1600" b="1" i="1" dirty="0" err="1">
                <a:solidFill>
                  <a:schemeClr val="bg1"/>
                </a:solidFill>
              </a:rPr>
              <a:t>Regional</a:t>
            </a:r>
            <a:r>
              <a:rPr lang="fi-FI" sz="1600" b="1" i="1" dirty="0">
                <a:solidFill>
                  <a:schemeClr val="bg1"/>
                </a:solidFill>
              </a:rPr>
              <a:t> </a:t>
            </a:r>
            <a:r>
              <a:rPr lang="fi-FI" sz="1600" b="1" i="1" dirty="0" err="1">
                <a:solidFill>
                  <a:schemeClr val="bg1"/>
                </a:solidFill>
              </a:rPr>
              <a:t>cooperation</a:t>
            </a:r>
            <a:endParaRPr lang="fi-FI" sz="1600" b="1" i="1" dirty="0">
              <a:solidFill>
                <a:schemeClr val="bg1"/>
              </a:solidFill>
            </a:endParaRPr>
          </a:p>
          <a:p>
            <a:r>
              <a:rPr lang="fi-FI" sz="1200" dirty="0">
                <a:solidFill>
                  <a:schemeClr val="bg1"/>
                </a:solidFill>
              </a:rPr>
              <a:t>Nordic </a:t>
            </a:r>
            <a:r>
              <a:rPr lang="fi-FI" sz="1200" dirty="0" err="1">
                <a:solidFill>
                  <a:schemeClr val="bg1"/>
                </a:solidFill>
              </a:rPr>
              <a:t>civil</a:t>
            </a:r>
            <a:r>
              <a:rPr lang="fi-FI" sz="1200" dirty="0">
                <a:solidFill>
                  <a:schemeClr val="bg1"/>
                </a:solidFill>
              </a:rPr>
              <a:t> </a:t>
            </a:r>
            <a:r>
              <a:rPr lang="fi-FI" sz="1200" dirty="0" err="1">
                <a:solidFill>
                  <a:schemeClr val="bg1"/>
                </a:solidFill>
              </a:rPr>
              <a:t>preparedness</a:t>
            </a:r>
            <a:r>
              <a:rPr lang="fi-FI" sz="1200" dirty="0">
                <a:solidFill>
                  <a:schemeClr val="bg1"/>
                </a:solidFill>
              </a:rPr>
              <a:t> </a:t>
            </a:r>
            <a:r>
              <a:rPr lang="fi-FI" sz="1200" dirty="0" err="1">
                <a:solidFill>
                  <a:schemeClr val="bg1"/>
                </a:solidFill>
              </a:rPr>
              <a:t>cooperation</a:t>
            </a:r>
            <a:endParaRPr lang="fi-FI" sz="1200" dirty="0">
              <a:solidFill>
                <a:schemeClr val="bg1"/>
              </a:solidFill>
            </a:endParaRPr>
          </a:p>
          <a:p>
            <a:r>
              <a:rPr lang="fi-FI" sz="1200" dirty="0">
                <a:solidFill>
                  <a:schemeClr val="bg1"/>
                </a:solidFill>
              </a:rPr>
              <a:t>Barents </a:t>
            </a:r>
            <a:r>
              <a:rPr lang="fi-FI" sz="1200" dirty="0" err="1">
                <a:solidFill>
                  <a:schemeClr val="bg1"/>
                </a:solidFill>
              </a:rPr>
              <a:t>region</a:t>
            </a:r>
            <a:r>
              <a:rPr lang="fi-FI" sz="1200" dirty="0">
                <a:solidFill>
                  <a:schemeClr val="bg1"/>
                </a:solidFill>
              </a:rPr>
              <a:t> </a:t>
            </a:r>
            <a:r>
              <a:rPr lang="fi-FI" sz="1200" dirty="0" err="1">
                <a:solidFill>
                  <a:schemeClr val="bg1"/>
                </a:solidFill>
              </a:rPr>
              <a:t>cooperation</a:t>
            </a:r>
            <a:r>
              <a:rPr lang="fi-FI" sz="1200" dirty="0">
                <a:solidFill>
                  <a:schemeClr val="bg1"/>
                </a:solidFill>
              </a:rPr>
              <a:t> (</a:t>
            </a:r>
            <a:r>
              <a:rPr lang="fi-FI" sz="1200" dirty="0" err="1">
                <a:solidFill>
                  <a:schemeClr val="bg1"/>
                </a:solidFill>
              </a:rPr>
              <a:t>incl</a:t>
            </a:r>
            <a:r>
              <a:rPr lang="fi-FI" sz="1200" dirty="0">
                <a:solidFill>
                  <a:schemeClr val="bg1"/>
                </a:solidFill>
              </a:rPr>
              <a:t>. Barents </a:t>
            </a:r>
            <a:r>
              <a:rPr lang="fi-FI" sz="1200" dirty="0" err="1">
                <a:solidFill>
                  <a:schemeClr val="bg1"/>
                </a:solidFill>
              </a:rPr>
              <a:t>Rescue</a:t>
            </a:r>
            <a:r>
              <a:rPr lang="fi-FI" sz="1200" dirty="0">
                <a:solidFill>
                  <a:schemeClr val="bg1"/>
                </a:solidFill>
              </a:rPr>
              <a:t> –</a:t>
            </a:r>
            <a:r>
              <a:rPr lang="fi-FI" sz="1200" dirty="0" err="1">
                <a:solidFill>
                  <a:schemeClr val="bg1"/>
                </a:solidFill>
              </a:rPr>
              <a:t>exercises</a:t>
            </a:r>
            <a:r>
              <a:rPr lang="fi-FI" sz="1200" dirty="0">
                <a:solidFill>
                  <a:schemeClr val="bg1"/>
                </a:solidFill>
              </a:rPr>
              <a:t>)</a:t>
            </a:r>
          </a:p>
          <a:p>
            <a:r>
              <a:rPr lang="fi-FI" sz="1200" dirty="0">
                <a:solidFill>
                  <a:schemeClr val="bg1"/>
                </a:solidFill>
              </a:rPr>
              <a:t>Baltic </a:t>
            </a:r>
            <a:r>
              <a:rPr lang="fi-FI" sz="1200" dirty="0" err="1">
                <a:solidFill>
                  <a:schemeClr val="bg1"/>
                </a:solidFill>
              </a:rPr>
              <a:t>Sea</a:t>
            </a:r>
            <a:r>
              <a:rPr lang="fi-FI" sz="1200" dirty="0">
                <a:solidFill>
                  <a:schemeClr val="bg1"/>
                </a:solidFill>
              </a:rPr>
              <a:t> </a:t>
            </a:r>
            <a:r>
              <a:rPr lang="fi-FI" sz="1200" dirty="0" err="1">
                <a:solidFill>
                  <a:schemeClr val="bg1"/>
                </a:solidFill>
              </a:rPr>
              <a:t>Region</a:t>
            </a:r>
            <a:r>
              <a:rPr lang="fi-FI" sz="1200" dirty="0">
                <a:solidFill>
                  <a:schemeClr val="bg1"/>
                </a:solidFill>
              </a:rPr>
              <a:t> </a:t>
            </a:r>
            <a:r>
              <a:rPr lang="fi-FI" sz="1200" dirty="0" err="1">
                <a:solidFill>
                  <a:schemeClr val="bg1"/>
                </a:solidFill>
              </a:rPr>
              <a:t>cooperation</a:t>
            </a:r>
            <a:r>
              <a:rPr lang="fi-FI" sz="1200" dirty="0">
                <a:solidFill>
                  <a:schemeClr val="bg1"/>
                </a:solidFill>
              </a:rPr>
              <a:t> (</a:t>
            </a:r>
            <a:r>
              <a:rPr lang="fi-FI" sz="1200" dirty="0" err="1">
                <a:solidFill>
                  <a:schemeClr val="bg1"/>
                </a:solidFill>
              </a:rPr>
              <a:t>Council</a:t>
            </a:r>
            <a:r>
              <a:rPr lang="fi-FI" sz="1200" dirty="0">
                <a:solidFill>
                  <a:schemeClr val="bg1"/>
                </a:solidFill>
              </a:rPr>
              <a:t> of Baltic </a:t>
            </a:r>
            <a:r>
              <a:rPr lang="fi-FI" sz="1200" dirty="0" err="1">
                <a:solidFill>
                  <a:schemeClr val="bg1"/>
                </a:solidFill>
              </a:rPr>
              <a:t>Sea</a:t>
            </a:r>
            <a:r>
              <a:rPr lang="fi-FI" sz="1200" dirty="0">
                <a:solidFill>
                  <a:schemeClr val="bg1"/>
                </a:solidFill>
              </a:rPr>
              <a:t> </a:t>
            </a:r>
            <a:r>
              <a:rPr lang="fi-FI" sz="1200" dirty="0" err="1">
                <a:solidFill>
                  <a:schemeClr val="bg1"/>
                </a:solidFill>
              </a:rPr>
              <a:t>States</a:t>
            </a:r>
            <a:r>
              <a:rPr lang="fi-FI" sz="1200" dirty="0">
                <a:solidFill>
                  <a:schemeClr val="bg1"/>
                </a:solidFill>
              </a:rPr>
              <a:t>)</a:t>
            </a:r>
          </a:p>
          <a:p>
            <a:r>
              <a:rPr lang="fi-FI" sz="1200" dirty="0" err="1">
                <a:solidFill>
                  <a:schemeClr val="bg1"/>
                </a:solidFill>
              </a:rPr>
              <a:t>Arctic</a:t>
            </a:r>
            <a:r>
              <a:rPr lang="fi-FI" sz="1200" dirty="0">
                <a:solidFill>
                  <a:schemeClr val="bg1"/>
                </a:solidFill>
              </a:rPr>
              <a:t> </a:t>
            </a:r>
            <a:r>
              <a:rPr lang="fi-FI" sz="1200" dirty="0" err="1">
                <a:solidFill>
                  <a:schemeClr val="bg1"/>
                </a:solidFill>
              </a:rPr>
              <a:t>Region</a:t>
            </a:r>
            <a:r>
              <a:rPr lang="fi-FI" sz="1200" dirty="0">
                <a:solidFill>
                  <a:schemeClr val="bg1"/>
                </a:solidFill>
              </a:rPr>
              <a:t> </a:t>
            </a:r>
            <a:r>
              <a:rPr lang="fi-FI" sz="1200" dirty="0" err="1">
                <a:solidFill>
                  <a:schemeClr val="bg1"/>
                </a:solidFill>
              </a:rPr>
              <a:t>cooperation</a:t>
            </a:r>
            <a:r>
              <a:rPr lang="fi-FI" sz="1200" dirty="0">
                <a:solidFill>
                  <a:schemeClr val="bg1"/>
                </a:solidFill>
              </a:rPr>
              <a:t> (</a:t>
            </a:r>
            <a:r>
              <a:rPr lang="fi-FI" sz="1200" dirty="0" err="1">
                <a:solidFill>
                  <a:schemeClr val="bg1"/>
                </a:solidFill>
              </a:rPr>
              <a:t>Arctic</a:t>
            </a:r>
            <a:r>
              <a:rPr lang="fi-FI" sz="1200" dirty="0">
                <a:solidFill>
                  <a:schemeClr val="bg1"/>
                </a:solidFill>
              </a:rPr>
              <a:t> </a:t>
            </a:r>
            <a:r>
              <a:rPr lang="fi-FI" sz="1200" dirty="0" err="1">
                <a:solidFill>
                  <a:schemeClr val="bg1"/>
                </a:solidFill>
              </a:rPr>
              <a:t>Council</a:t>
            </a:r>
            <a:r>
              <a:rPr lang="fi-FI" sz="1200" dirty="0">
                <a:solidFill>
                  <a:schemeClr val="bg1"/>
                </a:solidFill>
              </a:rPr>
              <a:t>/EPPR)</a:t>
            </a:r>
          </a:p>
          <a:p>
            <a:endParaRPr lang="fi-FI" sz="1600" b="1" dirty="0">
              <a:solidFill>
                <a:schemeClr val="accent1"/>
              </a:solidFill>
            </a:endParaRPr>
          </a:p>
          <a:p>
            <a:pPr marL="457200" indent="-457200">
              <a:buFont typeface="+mj-lt"/>
              <a:buAutoNum type="arabicPeriod"/>
            </a:pPr>
            <a:endParaRPr lang="fi-FI" sz="1200" dirty="0"/>
          </a:p>
        </p:txBody>
      </p:sp>
      <p:sp>
        <p:nvSpPr>
          <p:cNvPr id="9" name="Tekstiruutu 8"/>
          <p:cNvSpPr txBox="1"/>
          <p:nvPr/>
        </p:nvSpPr>
        <p:spPr>
          <a:xfrm>
            <a:off x="829994" y="407963"/>
            <a:ext cx="10663311" cy="1569660"/>
          </a:xfrm>
          <a:prstGeom prst="rect">
            <a:avLst/>
          </a:prstGeom>
          <a:noFill/>
        </p:spPr>
        <p:txBody>
          <a:bodyPr wrap="square" rtlCol="0">
            <a:spAutoFit/>
          </a:bodyPr>
          <a:lstStyle/>
          <a:p>
            <a:pPr algn="ctr"/>
            <a:r>
              <a:rPr lang="fi-FI" sz="4800" dirty="0">
                <a:solidFill>
                  <a:schemeClr val="bg1"/>
                </a:solidFill>
                <a:latin typeface="+mj-lt"/>
              </a:rPr>
              <a:t>International </a:t>
            </a:r>
            <a:r>
              <a:rPr lang="fi-FI" sz="4800" dirty="0" err="1">
                <a:solidFill>
                  <a:schemeClr val="bg1"/>
                </a:solidFill>
                <a:latin typeface="+mj-lt"/>
              </a:rPr>
              <a:t>coopeation</a:t>
            </a:r>
            <a:r>
              <a:rPr lang="fi-FI" sz="4800" dirty="0">
                <a:solidFill>
                  <a:schemeClr val="bg1"/>
                </a:solidFill>
                <a:latin typeface="+mj-lt"/>
              </a:rPr>
              <a:t> and </a:t>
            </a:r>
            <a:r>
              <a:rPr lang="fi-FI" sz="4800" dirty="0" err="1">
                <a:solidFill>
                  <a:schemeClr val="bg1"/>
                </a:solidFill>
                <a:latin typeface="+mj-lt"/>
              </a:rPr>
              <a:t>activities</a:t>
            </a:r>
            <a:r>
              <a:rPr lang="fi-FI" sz="4800" dirty="0">
                <a:solidFill>
                  <a:schemeClr val="bg1"/>
                </a:solidFill>
                <a:latin typeface="+mj-lt"/>
              </a:rPr>
              <a:t> of </a:t>
            </a:r>
            <a:r>
              <a:rPr lang="fi-FI" sz="4800" dirty="0" err="1">
                <a:solidFill>
                  <a:schemeClr val="bg1"/>
                </a:solidFill>
                <a:latin typeface="+mj-lt"/>
              </a:rPr>
              <a:t>Rescu</a:t>
            </a:r>
            <a:r>
              <a:rPr lang="fi-FI" sz="4800" dirty="0">
                <a:solidFill>
                  <a:schemeClr val="bg1"/>
                </a:solidFill>
                <a:latin typeface="+mj-lt"/>
              </a:rPr>
              <a:t> Services</a:t>
            </a:r>
          </a:p>
        </p:txBody>
      </p:sp>
      <p:pic>
        <p:nvPicPr>
          <p:cNvPr id="2" name="Kuv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5073" y="4859384"/>
            <a:ext cx="1810745" cy="1284650"/>
          </a:xfrm>
          <a:prstGeom prst="rect">
            <a:avLst/>
          </a:prstGeom>
        </p:spPr>
      </p:pic>
      <p:pic>
        <p:nvPicPr>
          <p:cNvPr id="3" name="Kuva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5956" y="2529675"/>
            <a:ext cx="1798979" cy="1199905"/>
          </a:xfrm>
          <a:prstGeom prst="rect">
            <a:avLst/>
          </a:prstGeom>
        </p:spPr>
      </p:pic>
      <p:pic>
        <p:nvPicPr>
          <p:cNvPr id="4" name="Kuva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77" y="4113245"/>
            <a:ext cx="1334168" cy="895125"/>
          </a:xfrm>
          <a:prstGeom prst="rect">
            <a:avLst/>
          </a:prstGeom>
        </p:spPr>
      </p:pic>
      <p:pic>
        <p:nvPicPr>
          <p:cNvPr id="5" name="Kuva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477" y="2635227"/>
            <a:ext cx="1234068" cy="820414"/>
          </a:xfrm>
          <a:prstGeom prst="rect">
            <a:avLst/>
          </a:prstGeom>
        </p:spPr>
      </p:pic>
    </p:spTree>
    <p:extLst>
      <p:ext uri="{BB962C8B-B14F-4D97-AF65-F5344CB8AC3E}">
        <p14:creationId xmlns:p14="http://schemas.microsoft.com/office/powerpoint/2010/main" val="403277251"/>
      </p:ext>
    </p:extLst>
  </p:cSld>
  <p:clrMapOvr>
    <a:masterClrMapping/>
  </p:clrMapOvr>
</p:sld>
</file>

<file path=ppt/theme/theme1.xml><?xml version="1.0" encoding="utf-8"?>
<a:theme xmlns:a="http://schemas.openxmlformats.org/drawingml/2006/main" name="SM_powerpoint-kaamos_v2018-06-28">
  <a:themeElements>
    <a:clrScheme name="Sisäministeriö">
      <a:dk1>
        <a:sysClr val="windowText" lastClr="000000"/>
      </a:dk1>
      <a:lt1>
        <a:sysClr val="window" lastClr="FFFFFF"/>
      </a:lt1>
      <a:dk2>
        <a:srgbClr val="142D55"/>
      </a:dk2>
      <a:lt2>
        <a:srgbClr val="E7E6E6"/>
      </a:lt2>
      <a:accent1>
        <a:srgbClr val="142D55"/>
      </a:accent1>
      <a:accent2>
        <a:srgbClr val="829BD7"/>
      </a:accent2>
      <a:accent3>
        <a:srgbClr val="D25532"/>
      </a:accent3>
      <a:accent4>
        <a:srgbClr val="F59B69"/>
      </a:accent4>
      <a:accent5>
        <a:srgbClr val="355550"/>
      </a:accent5>
      <a:accent6>
        <a:srgbClr val="C3DCDC"/>
      </a:accent6>
      <a:hlink>
        <a:srgbClr val="0563C1"/>
      </a:hlink>
      <a:folHlink>
        <a:srgbClr val="954F72"/>
      </a:folHlink>
    </a:clrScheme>
    <a:fontScheme name="Bob">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_powerpoint-kaamos_v2018-06-28.potx" id="{E722C825-BD3F-4A7B-AFC9-14346869CF81}" vid="{0F7FAE06-9346-4538-BFAA-A9EA599CFFF7}"/>
    </a:ext>
  </a:ext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SM_powerpoint-kaamos_v2018-06-28</Template>
  <TotalTime>392</TotalTime>
  <Words>646</Words>
  <Application>Microsoft Office PowerPoint</Application>
  <PresentationFormat>Laajakuva</PresentationFormat>
  <Paragraphs>131</Paragraphs>
  <Slides>11</Slides>
  <Notes>3</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11</vt:i4>
      </vt:variant>
    </vt:vector>
  </HeadingPairs>
  <TitlesOfParts>
    <vt:vector size="17" baseType="lpstr">
      <vt:lpstr>Arial</vt:lpstr>
      <vt:lpstr>Calibri</vt:lpstr>
      <vt:lpstr>Cambria</vt:lpstr>
      <vt:lpstr>Franklin Gothic Heavy</vt:lpstr>
      <vt:lpstr>SM_powerpoint-kaamos_v2018-06-28</vt:lpstr>
      <vt:lpstr>Mukautettu suunnittelumalli</vt:lpstr>
      <vt:lpstr>Welcome to Helsinki Finland Ministry of the Interior!</vt:lpstr>
      <vt:lpstr>Networking and the Rescue Services  in Finland</vt:lpstr>
      <vt:lpstr>Changes in the operative environment</vt:lpstr>
      <vt:lpstr>Engaging – Networking - Cooperating </vt:lpstr>
      <vt:lpstr>Rescue services in Finland</vt:lpstr>
      <vt:lpstr>Tasks of Rescue Services</vt:lpstr>
      <vt:lpstr>  Municipalities are jointly responsible for rescue services in rescue service regions.  Since 2004 there have been 22 rescue regions in Finland, which carry out rescue service duties in their regions. In operations, rescue departments may be assisted by contract fire brigades, whether volunteer, institutional, industrial or military.  </vt:lpstr>
      <vt:lpstr>PowerPoint-esitys</vt:lpstr>
      <vt:lpstr>PowerPoint-esitys</vt:lpstr>
      <vt:lpstr>BASIC PRINCIPLES IN CRISIS MANAGEMENT IN FINLAND</vt:lpstr>
      <vt:lpstr>Thank You!</vt:lpstr>
    </vt:vector>
  </TitlesOfParts>
  <Company>tuve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Rescue Services  in Finland</dc:title>
  <dc:creator>Koivukoski Janne SM</dc:creator>
  <cp:lastModifiedBy>Honkanen Jari SM</cp:lastModifiedBy>
  <cp:revision>38</cp:revision>
  <dcterms:created xsi:type="dcterms:W3CDTF">2018-09-01T10:57:55Z</dcterms:created>
  <dcterms:modified xsi:type="dcterms:W3CDTF">2022-03-29T08:19:44Z</dcterms:modified>
</cp:coreProperties>
</file>